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0" r:id="rId2"/>
    <p:sldMasterId id="2147483672" r:id="rId3"/>
    <p:sldMasterId id="2147483684" r:id="rId4"/>
    <p:sldMasterId id="2147483696" r:id="rId5"/>
    <p:sldMasterId id="2147483708" r:id="rId6"/>
    <p:sldMasterId id="2147484032" r:id="rId7"/>
    <p:sldMasterId id="2147484578" r:id="rId8"/>
    <p:sldMasterId id="2147484602" r:id="rId9"/>
    <p:sldMasterId id="2147484614" r:id="rId10"/>
    <p:sldMasterId id="2147484626" r:id="rId11"/>
    <p:sldMasterId id="2147484638" r:id="rId12"/>
    <p:sldMasterId id="2147484650" r:id="rId13"/>
    <p:sldMasterId id="2147484816" r:id="rId14"/>
    <p:sldMasterId id="2147484828" r:id="rId15"/>
  </p:sldMasterIdLst>
  <p:notesMasterIdLst>
    <p:notesMasterId r:id="rId130"/>
  </p:notesMasterIdLst>
  <p:sldIdLst>
    <p:sldId id="267" r:id="rId16"/>
    <p:sldId id="457" r:id="rId17"/>
    <p:sldId id="458" r:id="rId18"/>
    <p:sldId id="474" r:id="rId19"/>
    <p:sldId id="471" r:id="rId20"/>
    <p:sldId id="475" r:id="rId21"/>
    <p:sldId id="476" r:id="rId22"/>
    <p:sldId id="482" r:id="rId23"/>
    <p:sldId id="483" r:id="rId24"/>
    <p:sldId id="484" r:id="rId25"/>
    <p:sldId id="485" r:id="rId26"/>
    <p:sldId id="481" r:id="rId27"/>
    <p:sldId id="308" r:id="rId28"/>
    <p:sldId id="309" r:id="rId29"/>
    <p:sldId id="310" r:id="rId30"/>
    <p:sldId id="311" r:id="rId31"/>
    <p:sldId id="513" r:id="rId32"/>
    <p:sldId id="514" r:id="rId33"/>
    <p:sldId id="548" r:id="rId34"/>
    <p:sldId id="515" r:id="rId35"/>
    <p:sldId id="549" r:id="rId36"/>
    <p:sldId id="516" r:id="rId37"/>
    <p:sldId id="550" r:id="rId38"/>
    <p:sldId id="312" r:id="rId39"/>
    <p:sldId id="828" r:id="rId40"/>
    <p:sldId id="313" r:id="rId41"/>
    <p:sldId id="445" r:id="rId42"/>
    <p:sldId id="446" r:id="rId43"/>
    <p:sldId id="447" r:id="rId44"/>
    <p:sldId id="539" r:id="rId45"/>
    <p:sldId id="540" r:id="rId46"/>
    <p:sldId id="262" r:id="rId47"/>
    <p:sldId id="388" r:id="rId48"/>
    <p:sldId id="376" r:id="rId49"/>
    <p:sldId id="452" r:id="rId50"/>
    <p:sldId id="453" r:id="rId51"/>
    <p:sldId id="551" r:id="rId52"/>
    <p:sldId id="316" r:id="rId53"/>
    <p:sldId id="317" r:id="rId54"/>
    <p:sldId id="378" r:id="rId55"/>
    <p:sldId id="541" r:id="rId56"/>
    <p:sldId id="542" r:id="rId57"/>
    <p:sldId id="543" r:id="rId58"/>
    <p:sldId id="544" r:id="rId59"/>
    <p:sldId id="318" r:id="rId60"/>
    <p:sldId id="319" r:id="rId61"/>
    <p:sldId id="666" r:id="rId62"/>
    <p:sldId id="667" r:id="rId63"/>
    <p:sldId id="668" r:id="rId64"/>
    <p:sldId id="669" r:id="rId65"/>
    <p:sldId id="670" r:id="rId66"/>
    <p:sldId id="671" r:id="rId67"/>
    <p:sldId id="808" r:id="rId68"/>
    <p:sldId id="809" r:id="rId69"/>
    <p:sldId id="810" r:id="rId70"/>
    <p:sldId id="811" r:id="rId71"/>
    <p:sldId id="812" r:id="rId72"/>
    <p:sldId id="813" r:id="rId73"/>
    <p:sldId id="814" r:id="rId74"/>
    <p:sldId id="815" r:id="rId75"/>
    <p:sldId id="816" r:id="rId76"/>
    <p:sldId id="817" r:id="rId77"/>
    <p:sldId id="818" r:id="rId78"/>
    <p:sldId id="819" r:id="rId79"/>
    <p:sldId id="820" r:id="rId80"/>
    <p:sldId id="821" r:id="rId81"/>
    <p:sldId id="822" r:id="rId82"/>
    <p:sldId id="823" r:id="rId83"/>
    <p:sldId id="824" r:id="rId84"/>
    <p:sldId id="825" r:id="rId85"/>
    <p:sldId id="826" r:id="rId86"/>
    <p:sldId id="827" r:id="rId87"/>
    <p:sldId id="679" r:id="rId88"/>
    <p:sldId id="680" r:id="rId89"/>
    <p:sldId id="681" r:id="rId90"/>
    <p:sldId id="682" r:id="rId91"/>
    <p:sldId id="683" r:id="rId92"/>
    <p:sldId id="684" r:id="rId93"/>
    <p:sldId id="685" r:id="rId94"/>
    <p:sldId id="686" r:id="rId95"/>
    <p:sldId id="687" r:id="rId96"/>
    <p:sldId id="688" r:id="rId97"/>
    <p:sldId id="689" r:id="rId98"/>
    <p:sldId id="690" r:id="rId99"/>
    <p:sldId id="691" r:id="rId100"/>
    <p:sldId id="692" r:id="rId101"/>
    <p:sldId id="693" r:id="rId102"/>
    <p:sldId id="694" r:id="rId103"/>
    <p:sldId id="704" r:id="rId104"/>
    <p:sldId id="705" r:id="rId105"/>
    <p:sldId id="706" r:id="rId106"/>
    <p:sldId id="707" r:id="rId107"/>
    <p:sldId id="708" r:id="rId108"/>
    <p:sldId id="710" r:id="rId109"/>
    <p:sldId id="700" r:id="rId110"/>
    <p:sldId id="701" r:id="rId111"/>
    <p:sldId id="702" r:id="rId112"/>
    <p:sldId id="703" r:id="rId113"/>
    <p:sldId id="460" r:id="rId114"/>
    <p:sldId id="466" r:id="rId115"/>
    <p:sldId id="462" r:id="rId116"/>
    <p:sldId id="467" r:id="rId117"/>
    <p:sldId id="463" r:id="rId118"/>
    <p:sldId id="468" r:id="rId119"/>
    <p:sldId id="464" r:id="rId120"/>
    <p:sldId id="469" r:id="rId121"/>
    <p:sldId id="465" r:id="rId122"/>
    <p:sldId id="470" r:id="rId123"/>
    <p:sldId id="365" r:id="rId124"/>
    <p:sldId id="366" r:id="rId125"/>
    <p:sldId id="711" r:id="rId126"/>
    <p:sldId id="340" r:id="rId127"/>
    <p:sldId id="709" r:id="rId128"/>
    <p:sldId id="665" r:id="rId129"/>
  </p:sldIdLst>
  <p:sldSz cx="9144000" cy="6858000" type="screen4x3"/>
  <p:notesSz cx="6858000" cy="9144000"/>
  <p:defaultTextStyle>
    <a:defPPr>
      <a:defRPr lang="ca-ES"/>
    </a:defPPr>
    <a:lvl1pPr algn="l" rtl="0" fontAlgn="base">
      <a:spcBef>
        <a:spcPct val="0"/>
      </a:spcBef>
      <a:spcAft>
        <a:spcPct val="0"/>
      </a:spcAft>
      <a:defRPr sz="2400" kern="1200">
        <a:solidFill>
          <a:schemeClr val="tx1"/>
        </a:solidFill>
        <a:latin typeface="Times" pitchFamily="18" charset="0"/>
        <a:ea typeface="+mn-ea"/>
        <a:cs typeface="Arial" charset="0"/>
      </a:defRPr>
    </a:lvl1pPr>
    <a:lvl2pPr marL="457200" algn="l" rtl="0" fontAlgn="base">
      <a:spcBef>
        <a:spcPct val="0"/>
      </a:spcBef>
      <a:spcAft>
        <a:spcPct val="0"/>
      </a:spcAft>
      <a:defRPr sz="2400" kern="1200">
        <a:solidFill>
          <a:schemeClr val="tx1"/>
        </a:solidFill>
        <a:latin typeface="Times" pitchFamily="18" charset="0"/>
        <a:ea typeface="+mn-ea"/>
        <a:cs typeface="Arial" charset="0"/>
      </a:defRPr>
    </a:lvl2pPr>
    <a:lvl3pPr marL="914400" algn="l" rtl="0" fontAlgn="base">
      <a:spcBef>
        <a:spcPct val="0"/>
      </a:spcBef>
      <a:spcAft>
        <a:spcPct val="0"/>
      </a:spcAft>
      <a:defRPr sz="2400" kern="1200">
        <a:solidFill>
          <a:schemeClr val="tx1"/>
        </a:solidFill>
        <a:latin typeface="Times" pitchFamily="18" charset="0"/>
        <a:ea typeface="+mn-ea"/>
        <a:cs typeface="Arial" charset="0"/>
      </a:defRPr>
    </a:lvl3pPr>
    <a:lvl4pPr marL="1371600" algn="l" rtl="0" fontAlgn="base">
      <a:spcBef>
        <a:spcPct val="0"/>
      </a:spcBef>
      <a:spcAft>
        <a:spcPct val="0"/>
      </a:spcAft>
      <a:defRPr sz="2400" kern="1200">
        <a:solidFill>
          <a:schemeClr val="tx1"/>
        </a:solidFill>
        <a:latin typeface="Times" pitchFamily="18" charset="0"/>
        <a:ea typeface="+mn-ea"/>
        <a:cs typeface="Arial" charset="0"/>
      </a:defRPr>
    </a:lvl4pPr>
    <a:lvl5pPr marL="1828800" algn="l" rtl="0" fontAlgn="base">
      <a:spcBef>
        <a:spcPct val="0"/>
      </a:spcBef>
      <a:spcAft>
        <a:spcPct val="0"/>
      </a:spcAft>
      <a:defRPr sz="2400" kern="1200">
        <a:solidFill>
          <a:schemeClr val="tx1"/>
        </a:solidFill>
        <a:latin typeface="Times" pitchFamily="18" charset="0"/>
        <a:ea typeface="+mn-ea"/>
        <a:cs typeface="Arial" charset="0"/>
      </a:defRPr>
    </a:lvl5pPr>
    <a:lvl6pPr marL="2286000" algn="l" defTabSz="914400" rtl="0" eaLnBrk="1" latinLnBrk="0" hangingPunct="1">
      <a:defRPr sz="2400" kern="1200">
        <a:solidFill>
          <a:schemeClr val="tx1"/>
        </a:solidFill>
        <a:latin typeface="Times" pitchFamily="18" charset="0"/>
        <a:ea typeface="+mn-ea"/>
        <a:cs typeface="Arial" charset="0"/>
      </a:defRPr>
    </a:lvl6pPr>
    <a:lvl7pPr marL="2743200" algn="l" defTabSz="914400" rtl="0" eaLnBrk="1" latinLnBrk="0" hangingPunct="1">
      <a:defRPr sz="2400" kern="1200">
        <a:solidFill>
          <a:schemeClr val="tx1"/>
        </a:solidFill>
        <a:latin typeface="Times" pitchFamily="18" charset="0"/>
        <a:ea typeface="+mn-ea"/>
        <a:cs typeface="Arial" charset="0"/>
      </a:defRPr>
    </a:lvl7pPr>
    <a:lvl8pPr marL="3200400" algn="l" defTabSz="914400" rtl="0" eaLnBrk="1" latinLnBrk="0" hangingPunct="1">
      <a:defRPr sz="2400" kern="1200">
        <a:solidFill>
          <a:schemeClr val="tx1"/>
        </a:solidFill>
        <a:latin typeface="Times" pitchFamily="18" charset="0"/>
        <a:ea typeface="+mn-ea"/>
        <a:cs typeface="Arial" charset="0"/>
      </a:defRPr>
    </a:lvl8pPr>
    <a:lvl9pPr marL="3657600" algn="l" defTabSz="914400" rtl="0" eaLnBrk="1" latinLnBrk="0" hangingPunct="1">
      <a:defRPr sz="2400" kern="1200">
        <a:solidFill>
          <a:schemeClr val="tx1"/>
        </a:solidFill>
        <a:latin typeface="Times"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5B4"/>
    <a:srgbClr val="0050D2"/>
    <a:srgbClr val="0162FF"/>
    <a:srgbClr val="FFFFFF"/>
    <a:srgbClr val="808080"/>
    <a:srgbClr val="0000FF"/>
    <a:srgbClr val="57AABD"/>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15620" autoAdjust="0"/>
    <p:restoredTop sz="94660"/>
  </p:normalViewPr>
  <p:slideViewPr>
    <p:cSldViewPr>
      <p:cViewPr>
        <p:scale>
          <a:sx n="126" d="100"/>
          <a:sy n="126" d="100"/>
        </p:scale>
        <p:origin x="-108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7334"/>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1.xml"/><Relationship Id="rId117" Type="http://schemas.openxmlformats.org/officeDocument/2006/relationships/slide" Target="slides/slide102.xml"/><Relationship Id="rId21" Type="http://schemas.openxmlformats.org/officeDocument/2006/relationships/slide" Target="slides/slide6.xml"/><Relationship Id="rId42" Type="http://schemas.openxmlformats.org/officeDocument/2006/relationships/slide" Target="slides/slide27.xml"/><Relationship Id="rId47" Type="http://schemas.openxmlformats.org/officeDocument/2006/relationships/slide" Target="slides/slide32.xml"/><Relationship Id="rId63" Type="http://schemas.openxmlformats.org/officeDocument/2006/relationships/slide" Target="slides/slide48.xml"/><Relationship Id="rId68" Type="http://schemas.openxmlformats.org/officeDocument/2006/relationships/slide" Target="slides/slide53.xml"/><Relationship Id="rId84" Type="http://schemas.openxmlformats.org/officeDocument/2006/relationships/slide" Target="slides/slide69.xml"/><Relationship Id="rId89" Type="http://schemas.openxmlformats.org/officeDocument/2006/relationships/slide" Target="slides/slide74.xml"/><Relationship Id="rId112" Type="http://schemas.openxmlformats.org/officeDocument/2006/relationships/slide" Target="slides/slide97.xml"/><Relationship Id="rId133" Type="http://schemas.openxmlformats.org/officeDocument/2006/relationships/theme" Target="theme/theme1.xml"/><Relationship Id="rId16" Type="http://schemas.openxmlformats.org/officeDocument/2006/relationships/slide" Target="slides/slide1.xml"/><Relationship Id="rId107" Type="http://schemas.openxmlformats.org/officeDocument/2006/relationships/slide" Target="slides/slide92.xml"/><Relationship Id="rId11" Type="http://schemas.openxmlformats.org/officeDocument/2006/relationships/slideMaster" Target="slideMasters/slideMaster11.xml"/><Relationship Id="rId32" Type="http://schemas.openxmlformats.org/officeDocument/2006/relationships/slide" Target="slides/slide17.xml"/><Relationship Id="rId37" Type="http://schemas.openxmlformats.org/officeDocument/2006/relationships/slide" Target="slides/slide22.xml"/><Relationship Id="rId53" Type="http://schemas.openxmlformats.org/officeDocument/2006/relationships/slide" Target="slides/slide38.xml"/><Relationship Id="rId58" Type="http://schemas.openxmlformats.org/officeDocument/2006/relationships/slide" Target="slides/slide43.xml"/><Relationship Id="rId74" Type="http://schemas.openxmlformats.org/officeDocument/2006/relationships/slide" Target="slides/slide59.xml"/><Relationship Id="rId79" Type="http://schemas.openxmlformats.org/officeDocument/2006/relationships/slide" Target="slides/slide64.xml"/><Relationship Id="rId102" Type="http://schemas.openxmlformats.org/officeDocument/2006/relationships/slide" Target="slides/slide87.xml"/><Relationship Id="rId123" Type="http://schemas.openxmlformats.org/officeDocument/2006/relationships/slide" Target="slides/slide108.xml"/><Relationship Id="rId128" Type="http://schemas.openxmlformats.org/officeDocument/2006/relationships/slide" Target="slides/slide113.xml"/><Relationship Id="rId5" Type="http://schemas.openxmlformats.org/officeDocument/2006/relationships/slideMaster" Target="slideMasters/slideMaster5.xml"/><Relationship Id="rId90" Type="http://schemas.openxmlformats.org/officeDocument/2006/relationships/slide" Target="slides/slide75.xml"/><Relationship Id="rId95" Type="http://schemas.openxmlformats.org/officeDocument/2006/relationships/slide" Target="slides/slide80.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slide" Target="slides/slide33.xml"/><Relationship Id="rId56" Type="http://schemas.openxmlformats.org/officeDocument/2006/relationships/slide" Target="slides/slide41.xml"/><Relationship Id="rId64" Type="http://schemas.openxmlformats.org/officeDocument/2006/relationships/slide" Target="slides/slide49.xml"/><Relationship Id="rId69" Type="http://schemas.openxmlformats.org/officeDocument/2006/relationships/slide" Target="slides/slide54.xml"/><Relationship Id="rId77" Type="http://schemas.openxmlformats.org/officeDocument/2006/relationships/slide" Target="slides/slide62.xml"/><Relationship Id="rId100" Type="http://schemas.openxmlformats.org/officeDocument/2006/relationships/slide" Target="slides/slide85.xml"/><Relationship Id="rId105" Type="http://schemas.openxmlformats.org/officeDocument/2006/relationships/slide" Target="slides/slide90.xml"/><Relationship Id="rId113" Type="http://schemas.openxmlformats.org/officeDocument/2006/relationships/slide" Target="slides/slide98.xml"/><Relationship Id="rId118" Type="http://schemas.openxmlformats.org/officeDocument/2006/relationships/slide" Target="slides/slide103.xml"/><Relationship Id="rId126" Type="http://schemas.openxmlformats.org/officeDocument/2006/relationships/slide" Target="slides/slide111.xml"/><Relationship Id="rId134"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36.xml"/><Relationship Id="rId72" Type="http://schemas.openxmlformats.org/officeDocument/2006/relationships/slide" Target="slides/slide57.xml"/><Relationship Id="rId80" Type="http://schemas.openxmlformats.org/officeDocument/2006/relationships/slide" Target="slides/slide65.xml"/><Relationship Id="rId85" Type="http://schemas.openxmlformats.org/officeDocument/2006/relationships/slide" Target="slides/slide70.xml"/><Relationship Id="rId93" Type="http://schemas.openxmlformats.org/officeDocument/2006/relationships/slide" Target="slides/slide78.xml"/><Relationship Id="rId98" Type="http://schemas.openxmlformats.org/officeDocument/2006/relationships/slide" Target="slides/slide83.xml"/><Relationship Id="rId121" Type="http://schemas.openxmlformats.org/officeDocument/2006/relationships/slide" Target="slides/slide106.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59" Type="http://schemas.openxmlformats.org/officeDocument/2006/relationships/slide" Target="slides/slide44.xml"/><Relationship Id="rId67" Type="http://schemas.openxmlformats.org/officeDocument/2006/relationships/slide" Target="slides/slide52.xml"/><Relationship Id="rId103" Type="http://schemas.openxmlformats.org/officeDocument/2006/relationships/slide" Target="slides/slide88.xml"/><Relationship Id="rId108" Type="http://schemas.openxmlformats.org/officeDocument/2006/relationships/slide" Target="slides/slide93.xml"/><Relationship Id="rId116" Type="http://schemas.openxmlformats.org/officeDocument/2006/relationships/slide" Target="slides/slide101.xml"/><Relationship Id="rId124" Type="http://schemas.openxmlformats.org/officeDocument/2006/relationships/slide" Target="slides/slide109.xml"/><Relationship Id="rId129" Type="http://schemas.openxmlformats.org/officeDocument/2006/relationships/slide" Target="slides/slide114.xml"/><Relationship Id="rId20" Type="http://schemas.openxmlformats.org/officeDocument/2006/relationships/slide" Target="slides/slide5.xml"/><Relationship Id="rId41" Type="http://schemas.openxmlformats.org/officeDocument/2006/relationships/slide" Target="slides/slide26.xml"/><Relationship Id="rId54" Type="http://schemas.openxmlformats.org/officeDocument/2006/relationships/slide" Target="slides/slide39.xml"/><Relationship Id="rId62" Type="http://schemas.openxmlformats.org/officeDocument/2006/relationships/slide" Target="slides/slide47.xml"/><Relationship Id="rId70" Type="http://schemas.openxmlformats.org/officeDocument/2006/relationships/slide" Target="slides/slide55.xml"/><Relationship Id="rId75" Type="http://schemas.openxmlformats.org/officeDocument/2006/relationships/slide" Target="slides/slide60.xml"/><Relationship Id="rId83" Type="http://schemas.openxmlformats.org/officeDocument/2006/relationships/slide" Target="slides/slide68.xml"/><Relationship Id="rId88" Type="http://schemas.openxmlformats.org/officeDocument/2006/relationships/slide" Target="slides/slide73.xml"/><Relationship Id="rId91" Type="http://schemas.openxmlformats.org/officeDocument/2006/relationships/slide" Target="slides/slide76.xml"/><Relationship Id="rId96" Type="http://schemas.openxmlformats.org/officeDocument/2006/relationships/slide" Target="slides/slide81.xml"/><Relationship Id="rId111" Type="http://schemas.openxmlformats.org/officeDocument/2006/relationships/slide" Target="slides/slide96.xml"/><Relationship Id="rId13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 Id="rId57" Type="http://schemas.openxmlformats.org/officeDocument/2006/relationships/slide" Target="slides/slide42.xml"/><Relationship Id="rId106" Type="http://schemas.openxmlformats.org/officeDocument/2006/relationships/slide" Target="slides/slide91.xml"/><Relationship Id="rId114" Type="http://schemas.openxmlformats.org/officeDocument/2006/relationships/slide" Target="slides/slide99.xml"/><Relationship Id="rId119" Type="http://schemas.openxmlformats.org/officeDocument/2006/relationships/slide" Target="slides/slide104.xml"/><Relationship Id="rId127" Type="http://schemas.openxmlformats.org/officeDocument/2006/relationships/slide" Target="slides/slide112.xml"/><Relationship Id="rId10" Type="http://schemas.openxmlformats.org/officeDocument/2006/relationships/slideMaster" Target="slideMasters/slideMaster10.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slide" Target="slides/slide37.xml"/><Relationship Id="rId60" Type="http://schemas.openxmlformats.org/officeDocument/2006/relationships/slide" Target="slides/slide45.xml"/><Relationship Id="rId65" Type="http://schemas.openxmlformats.org/officeDocument/2006/relationships/slide" Target="slides/slide50.xml"/><Relationship Id="rId73" Type="http://schemas.openxmlformats.org/officeDocument/2006/relationships/slide" Target="slides/slide58.xml"/><Relationship Id="rId78" Type="http://schemas.openxmlformats.org/officeDocument/2006/relationships/slide" Target="slides/slide63.xml"/><Relationship Id="rId81" Type="http://schemas.openxmlformats.org/officeDocument/2006/relationships/slide" Target="slides/slide66.xml"/><Relationship Id="rId86" Type="http://schemas.openxmlformats.org/officeDocument/2006/relationships/slide" Target="slides/slide71.xml"/><Relationship Id="rId94" Type="http://schemas.openxmlformats.org/officeDocument/2006/relationships/slide" Target="slides/slide79.xml"/><Relationship Id="rId99" Type="http://schemas.openxmlformats.org/officeDocument/2006/relationships/slide" Target="slides/slide84.xml"/><Relationship Id="rId101" Type="http://schemas.openxmlformats.org/officeDocument/2006/relationships/slide" Target="slides/slide86.xml"/><Relationship Id="rId122" Type="http://schemas.openxmlformats.org/officeDocument/2006/relationships/slide" Target="slides/slide107.xml"/><Relationship Id="rId130"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3.xml"/><Relationship Id="rId39" Type="http://schemas.openxmlformats.org/officeDocument/2006/relationships/slide" Target="slides/slide24.xml"/><Relationship Id="rId109" Type="http://schemas.openxmlformats.org/officeDocument/2006/relationships/slide" Target="slides/slide94.xml"/><Relationship Id="rId34" Type="http://schemas.openxmlformats.org/officeDocument/2006/relationships/slide" Target="slides/slide19.xml"/><Relationship Id="rId50" Type="http://schemas.openxmlformats.org/officeDocument/2006/relationships/slide" Target="slides/slide35.xml"/><Relationship Id="rId55" Type="http://schemas.openxmlformats.org/officeDocument/2006/relationships/slide" Target="slides/slide40.xml"/><Relationship Id="rId76" Type="http://schemas.openxmlformats.org/officeDocument/2006/relationships/slide" Target="slides/slide61.xml"/><Relationship Id="rId97" Type="http://schemas.openxmlformats.org/officeDocument/2006/relationships/slide" Target="slides/slide82.xml"/><Relationship Id="rId104" Type="http://schemas.openxmlformats.org/officeDocument/2006/relationships/slide" Target="slides/slide89.xml"/><Relationship Id="rId120" Type="http://schemas.openxmlformats.org/officeDocument/2006/relationships/slide" Target="slides/slide105.xml"/><Relationship Id="rId125" Type="http://schemas.openxmlformats.org/officeDocument/2006/relationships/slide" Target="slides/slide110.xml"/><Relationship Id="rId7" Type="http://schemas.openxmlformats.org/officeDocument/2006/relationships/slideMaster" Target="slideMasters/slideMaster7.xml"/><Relationship Id="rId71" Type="http://schemas.openxmlformats.org/officeDocument/2006/relationships/slide" Target="slides/slide56.xml"/><Relationship Id="rId92" Type="http://schemas.openxmlformats.org/officeDocument/2006/relationships/slide" Target="slides/slide77.xml"/><Relationship Id="rId2" Type="http://schemas.openxmlformats.org/officeDocument/2006/relationships/slideMaster" Target="slideMasters/slideMaster2.xml"/><Relationship Id="rId29" Type="http://schemas.openxmlformats.org/officeDocument/2006/relationships/slide" Target="slides/slide14.xml"/><Relationship Id="rId24" Type="http://schemas.openxmlformats.org/officeDocument/2006/relationships/slide" Target="slides/slide9.xml"/><Relationship Id="rId40" Type="http://schemas.openxmlformats.org/officeDocument/2006/relationships/slide" Target="slides/slide25.xml"/><Relationship Id="rId45" Type="http://schemas.openxmlformats.org/officeDocument/2006/relationships/slide" Target="slides/slide30.xml"/><Relationship Id="rId66" Type="http://schemas.openxmlformats.org/officeDocument/2006/relationships/slide" Target="slides/slide51.xml"/><Relationship Id="rId87" Type="http://schemas.openxmlformats.org/officeDocument/2006/relationships/slide" Target="slides/slide72.xml"/><Relationship Id="rId110" Type="http://schemas.openxmlformats.org/officeDocument/2006/relationships/slide" Target="slides/slide95.xml"/><Relationship Id="rId115" Type="http://schemas.openxmlformats.org/officeDocument/2006/relationships/slide" Target="slides/slide100.xml"/><Relationship Id="rId131" Type="http://schemas.openxmlformats.org/officeDocument/2006/relationships/presProps" Target="presProps.xml"/><Relationship Id="rId61" Type="http://schemas.openxmlformats.org/officeDocument/2006/relationships/slide" Target="slides/slide46.xml"/><Relationship Id="rId82" Type="http://schemas.openxmlformats.org/officeDocument/2006/relationships/slide" Target="slides/slide67.xml"/><Relationship Id="rId19"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Times"/>
                <a:cs typeface="+mn-cs"/>
              </a:defRPr>
            </a:lvl1pPr>
          </a:lstStyle>
          <a:p>
            <a:pPr>
              <a:defRPr/>
            </a:pPr>
            <a:endParaRPr lang="es-ES"/>
          </a:p>
        </p:txBody>
      </p:sp>
      <p:sp>
        <p:nvSpPr>
          <p:cNvPr id="1945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a:cs typeface="+mn-cs"/>
              </a:defRPr>
            </a:lvl1pPr>
          </a:lstStyle>
          <a:p>
            <a:pPr>
              <a:defRPr/>
            </a:pPr>
            <a:endParaRPr lang="es-ES"/>
          </a:p>
        </p:txBody>
      </p:sp>
      <p:sp>
        <p:nvSpPr>
          <p:cNvPr id="1935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946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1946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Times"/>
                <a:cs typeface="+mn-cs"/>
              </a:defRPr>
            </a:lvl1pPr>
          </a:lstStyle>
          <a:p>
            <a:pPr>
              <a:defRPr/>
            </a:pPr>
            <a:endParaRPr lang="es-ES"/>
          </a:p>
        </p:txBody>
      </p:sp>
      <p:sp>
        <p:nvSpPr>
          <p:cNvPr id="1946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Times"/>
                <a:cs typeface="+mn-cs"/>
              </a:defRPr>
            </a:lvl1pPr>
          </a:lstStyle>
          <a:p>
            <a:pPr>
              <a:defRPr/>
            </a:pPr>
            <a:fld id="{DAB5607A-96F7-4410-A1C2-6F24814A0955}" type="slidenum">
              <a:rPr lang="es-ES"/>
              <a:pPr>
                <a:defRPr/>
              </a:pPr>
              <a:t>‹N›</a:t>
            </a:fld>
            <a:endParaRPr lang="es-ES"/>
          </a:p>
        </p:txBody>
      </p:sp>
    </p:spTree>
    <p:extLst>
      <p:ext uri="{BB962C8B-B14F-4D97-AF65-F5344CB8AC3E}">
        <p14:creationId xmlns:p14="http://schemas.microsoft.com/office/powerpoint/2010/main" val="34611892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a:ea typeface="+mn-ea"/>
        <a:cs typeface="+mn-cs"/>
      </a:defRPr>
    </a:lvl1pPr>
    <a:lvl2pPr marL="457200" algn="l" rtl="0" eaLnBrk="0" fontAlgn="base" hangingPunct="0">
      <a:spcBef>
        <a:spcPct val="30000"/>
      </a:spcBef>
      <a:spcAft>
        <a:spcPct val="0"/>
      </a:spcAft>
      <a:defRPr sz="1200" kern="1200">
        <a:solidFill>
          <a:schemeClr val="tx1"/>
        </a:solidFill>
        <a:latin typeface="Times"/>
        <a:ea typeface="+mn-ea"/>
        <a:cs typeface="+mn-cs"/>
      </a:defRPr>
    </a:lvl2pPr>
    <a:lvl3pPr marL="914400" algn="l" rtl="0" eaLnBrk="0" fontAlgn="base" hangingPunct="0">
      <a:spcBef>
        <a:spcPct val="30000"/>
      </a:spcBef>
      <a:spcAft>
        <a:spcPct val="0"/>
      </a:spcAft>
      <a:defRPr sz="1200" kern="1200">
        <a:solidFill>
          <a:schemeClr val="tx1"/>
        </a:solidFill>
        <a:latin typeface="Times"/>
        <a:ea typeface="+mn-ea"/>
        <a:cs typeface="+mn-cs"/>
      </a:defRPr>
    </a:lvl3pPr>
    <a:lvl4pPr marL="1371600" algn="l" rtl="0" eaLnBrk="0" fontAlgn="base" hangingPunct="0">
      <a:spcBef>
        <a:spcPct val="30000"/>
      </a:spcBef>
      <a:spcAft>
        <a:spcPct val="0"/>
      </a:spcAft>
      <a:defRPr sz="1200" kern="1200">
        <a:solidFill>
          <a:schemeClr val="tx1"/>
        </a:solidFill>
        <a:latin typeface="Times"/>
        <a:ea typeface="+mn-ea"/>
        <a:cs typeface="+mn-cs"/>
      </a:defRPr>
    </a:lvl4pPr>
    <a:lvl5pPr marL="1828800" algn="l" rtl="0" eaLnBrk="0" fontAlgn="base" hangingPunct="0">
      <a:spcBef>
        <a:spcPct val="30000"/>
      </a:spcBef>
      <a:spcAft>
        <a:spcPct val="0"/>
      </a:spcAft>
      <a:defRPr sz="1200" kern="1200">
        <a:solidFill>
          <a:schemeClr val="tx1"/>
        </a:solidFill>
        <a:latin typeface="Times"/>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7"/>
          <p:cNvSpPr>
            <a:spLocks noGrp="1" noChangeArrowheads="1"/>
          </p:cNvSpPr>
          <p:nvPr>
            <p:ph type="sldNum" sz="quarter" idx="5"/>
          </p:nvPr>
        </p:nvSpPr>
        <p:spPr/>
        <p:txBody>
          <a:bodyPr/>
          <a:lstStyle/>
          <a:p>
            <a:pPr>
              <a:defRPr/>
            </a:pPr>
            <a:fld id="{187E8A9E-8059-440C-B1E9-1DED96F0F0E8}" type="slidenum">
              <a:rPr lang="es-ES" smtClean="0">
                <a:latin typeface="Times" pitchFamily="18" charset="0"/>
              </a:rPr>
              <a:pPr>
                <a:defRPr/>
              </a:pPr>
              <a:t>1</a:t>
            </a:fld>
            <a:endParaRPr lang="es-ES" smtClean="0">
              <a:latin typeface="Times" pitchFamily="18" charset="0"/>
            </a:endParaRPr>
          </a:p>
        </p:txBody>
      </p:sp>
      <p:sp>
        <p:nvSpPr>
          <p:cNvPr id="194563" name="Rectangle 2"/>
          <p:cNvSpPr>
            <a:spLocks noGrp="1" noRot="1" noChangeAspect="1" noChangeArrowheads="1" noTextEdit="1"/>
          </p:cNvSpPr>
          <p:nvPr>
            <p:ph type="sldImg"/>
          </p:nvPr>
        </p:nvSpPr>
        <p:spPr>
          <a:ln/>
        </p:spPr>
      </p:sp>
      <p:sp>
        <p:nvSpPr>
          <p:cNvPr id="194564" name="Rectangle 3"/>
          <p:cNvSpPr>
            <a:spLocks noGrp="1" noChangeArrowheads="1"/>
          </p:cNvSpPr>
          <p:nvPr>
            <p:ph type="body" idx="1"/>
          </p:nvPr>
        </p:nvSpPr>
        <p:spPr>
          <a:noFill/>
          <a:ln/>
        </p:spPr>
        <p:txBody>
          <a:bodyPr/>
          <a:lstStyle/>
          <a:p>
            <a:pPr eaLnBrk="1" hangingPunct="1"/>
            <a:endParaRPr lang="es-ES" smtClean="0">
              <a:latin typeface="Times"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p:cNvSpPr>
            <a:spLocks noGrp="1" noChangeArrowheads="1"/>
          </p:cNvSpPr>
          <p:nvPr>
            <p:ph type="sldNum" sz="quarter" idx="5"/>
          </p:nvPr>
        </p:nvSpPr>
        <p:spPr/>
        <p:txBody>
          <a:bodyPr/>
          <a:lstStyle/>
          <a:p>
            <a:pPr>
              <a:defRPr/>
            </a:pPr>
            <a:fld id="{88E66609-FBC2-4F53-9CEB-7CCEF4A30739}" type="slidenum">
              <a:rPr lang="es-ES" smtClean="0">
                <a:latin typeface="Times" pitchFamily="18" charset="0"/>
              </a:rPr>
              <a:pPr>
                <a:defRPr/>
              </a:pPr>
              <a:t>32</a:t>
            </a:fld>
            <a:endParaRPr lang="es-ES" smtClean="0">
              <a:latin typeface="Times" pitchFamily="18" charset="0"/>
            </a:endParaRPr>
          </a:p>
        </p:txBody>
      </p:sp>
      <p:sp>
        <p:nvSpPr>
          <p:cNvPr id="195587" name="Rectangle 2"/>
          <p:cNvSpPr>
            <a:spLocks noGrp="1" noRot="1" noChangeAspect="1" noChangeArrowheads="1" noTextEdit="1"/>
          </p:cNvSpPr>
          <p:nvPr>
            <p:ph type="sldImg"/>
          </p:nvPr>
        </p:nvSpPr>
        <p:spPr>
          <a:ln/>
        </p:spPr>
      </p:sp>
      <p:sp>
        <p:nvSpPr>
          <p:cNvPr id="195588" name="Rectangle 3"/>
          <p:cNvSpPr>
            <a:spLocks noGrp="1" noChangeArrowheads="1"/>
          </p:cNvSpPr>
          <p:nvPr>
            <p:ph type="body" idx="1"/>
          </p:nvPr>
        </p:nvSpPr>
        <p:spPr>
          <a:noFill/>
          <a:ln/>
        </p:spPr>
        <p:txBody>
          <a:bodyPr/>
          <a:lstStyle/>
          <a:p>
            <a:pPr eaLnBrk="1" hangingPunct="1"/>
            <a:endParaRPr lang="es-ES" smtClean="0">
              <a:latin typeface="Times"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ca-ES"/>
          </a:p>
        </p:txBody>
      </p:sp>
      <p:sp>
        <p:nvSpPr>
          <p:cNvPr id="5" name="Rectangle 5"/>
          <p:cNvSpPr>
            <a:spLocks noGrp="1" noChangeArrowheads="1"/>
          </p:cNvSpPr>
          <p:nvPr>
            <p:ph type="ftr" sz="quarter" idx="11"/>
          </p:nvPr>
        </p:nvSpPr>
        <p:spPr>
          <a:ln/>
        </p:spPr>
        <p:txBody>
          <a:bodyPr/>
          <a:lstStyle>
            <a:lvl1pPr>
              <a:defRPr/>
            </a:lvl1pPr>
          </a:lstStyle>
          <a:p>
            <a:pPr>
              <a:defRPr/>
            </a:pPr>
            <a:endParaRPr lang="ca-ES"/>
          </a:p>
        </p:txBody>
      </p:sp>
      <p:sp>
        <p:nvSpPr>
          <p:cNvPr id="6" name="Rectangle 6"/>
          <p:cNvSpPr>
            <a:spLocks noGrp="1" noChangeArrowheads="1"/>
          </p:cNvSpPr>
          <p:nvPr>
            <p:ph type="sldNum" sz="quarter" idx="12"/>
          </p:nvPr>
        </p:nvSpPr>
        <p:spPr>
          <a:ln/>
        </p:spPr>
        <p:txBody>
          <a:bodyPr/>
          <a:lstStyle>
            <a:lvl1pPr>
              <a:defRPr/>
            </a:lvl1pPr>
          </a:lstStyle>
          <a:p>
            <a:pPr>
              <a:defRPr/>
            </a:pPr>
            <a:fld id="{380E051C-969C-4E8E-874E-C3C4C2893293}" type="slidenum">
              <a:rPr lang="ca-ES"/>
              <a:pPr>
                <a:defRPr/>
              </a:pPr>
              <a:t>‹N›</a:t>
            </a:fld>
            <a:endParaRPr lang="ca-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ca-ES"/>
          </a:p>
        </p:txBody>
      </p:sp>
      <p:sp>
        <p:nvSpPr>
          <p:cNvPr id="5" name="Rectangle 5"/>
          <p:cNvSpPr>
            <a:spLocks noGrp="1" noChangeArrowheads="1"/>
          </p:cNvSpPr>
          <p:nvPr>
            <p:ph type="ftr" sz="quarter" idx="11"/>
          </p:nvPr>
        </p:nvSpPr>
        <p:spPr>
          <a:ln/>
        </p:spPr>
        <p:txBody>
          <a:bodyPr/>
          <a:lstStyle>
            <a:lvl1pPr>
              <a:defRPr/>
            </a:lvl1pPr>
          </a:lstStyle>
          <a:p>
            <a:pPr>
              <a:defRPr/>
            </a:pPr>
            <a:endParaRPr lang="ca-ES"/>
          </a:p>
        </p:txBody>
      </p:sp>
      <p:sp>
        <p:nvSpPr>
          <p:cNvPr id="6" name="Rectangle 6"/>
          <p:cNvSpPr>
            <a:spLocks noGrp="1" noChangeArrowheads="1"/>
          </p:cNvSpPr>
          <p:nvPr>
            <p:ph type="sldNum" sz="quarter" idx="12"/>
          </p:nvPr>
        </p:nvSpPr>
        <p:spPr>
          <a:ln/>
        </p:spPr>
        <p:txBody>
          <a:bodyPr/>
          <a:lstStyle>
            <a:lvl1pPr>
              <a:defRPr/>
            </a:lvl1pPr>
          </a:lstStyle>
          <a:p>
            <a:pPr>
              <a:defRPr/>
            </a:pPr>
            <a:fld id="{898B35AA-410F-40DA-A910-F6C88B7E40CB}" type="slidenum">
              <a:rPr lang="ca-ES"/>
              <a:pPr>
                <a:defRPr/>
              </a:pPr>
              <a:t>‹N›</a:t>
            </a:fld>
            <a:endParaRPr lang="ca-E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0656E667-90E4-4100-A404-FAB7EBF2D5D1}" type="datetimeFigureOut">
              <a:rPr lang="it-IT"/>
              <a:pPr>
                <a:defRPr/>
              </a:pPr>
              <a:t>30/12/2014</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37823219-DBFF-493B-B7A9-39C55E290802}" type="slidenum">
              <a:rPr lang="it-IT"/>
              <a:pPr>
                <a:defRPr/>
              </a:pPr>
              <a:t>‹N›</a:t>
            </a:fld>
            <a:endParaRPr lang="it-IT"/>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8E8277AA-41A6-410C-8226-AA88D2C25F4F}" type="datetimeFigureOut">
              <a:rPr lang="it-IT"/>
              <a:pPr>
                <a:defRPr/>
              </a:pPr>
              <a:t>30/12/2014</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F8427C69-CFD8-4D91-AA29-317CFA77EA8B}" type="slidenum">
              <a:rPr lang="it-IT"/>
              <a:pPr>
                <a:defRPr/>
              </a:pPr>
              <a:t>‹N›</a:t>
            </a:fld>
            <a:endParaRPr lang="it-IT"/>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B9C30F95-F20C-47AB-AC42-0CA58B5B41F7}" type="datetimeFigureOut">
              <a:rPr lang="it-IT"/>
              <a:pPr>
                <a:defRPr/>
              </a:pPr>
              <a:t>30/12/2014</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FF14C8C8-42AF-4486-B999-5A83A863766F}" type="slidenum">
              <a:rPr lang="it-IT"/>
              <a:pPr>
                <a:defRPr/>
              </a:pPr>
              <a:t>‹N›</a:t>
            </a:fld>
            <a:endParaRPr lang="it-IT"/>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fld id="{BCB94CAA-0DDF-4903-870A-4CAAA8C23403}" type="datetimeFigureOut">
              <a:rPr lang="it-IT"/>
              <a:pPr>
                <a:defRPr/>
              </a:pPr>
              <a:t>30/12/2014</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48855176-E362-4A5A-A4AF-A8629E876EA5}" type="slidenum">
              <a:rPr lang="it-IT"/>
              <a:pPr>
                <a:defRPr/>
              </a:pPr>
              <a:t>‹N›</a:t>
            </a:fld>
            <a:endParaRPr lang="it-IT"/>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fld id="{5A4E45CE-F7AF-44CB-B55F-D51B0817AF2D}" type="datetimeFigureOut">
              <a:rPr lang="it-IT"/>
              <a:pPr>
                <a:defRPr/>
              </a:pPr>
              <a:t>30/12/2014</a:t>
            </a:fld>
            <a:endParaRPr lang="it-IT"/>
          </a:p>
        </p:txBody>
      </p:sp>
      <p:sp>
        <p:nvSpPr>
          <p:cNvPr id="8" name="Segnaposto piè di pagina 4"/>
          <p:cNvSpPr>
            <a:spLocks noGrp="1"/>
          </p:cNvSpPr>
          <p:nvPr>
            <p:ph type="ftr" sz="quarter" idx="11"/>
          </p:nvPr>
        </p:nvSpPr>
        <p:spPr/>
        <p:txBody>
          <a:bodyPr/>
          <a:lstStyle>
            <a:lvl1pPr>
              <a:defRPr/>
            </a:lvl1pPr>
          </a:lstStyle>
          <a:p>
            <a:pPr>
              <a:defRPr/>
            </a:pPr>
            <a:endParaRPr lang="it-IT"/>
          </a:p>
        </p:txBody>
      </p:sp>
      <p:sp>
        <p:nvSpPr>
          <p:cNvPr id="9" name="Segnaposto numero diapositiva 5"/>
          <p:cNvSpPr>
            <a:spLocks noGrp="1"/>
          </p:cNvSpPr>
          <p:nvPr>
            <p:ph type="sldNum" sz="quarter" idx="12"/>
          </p:nvPr>
        </p:nvSpPr>
        <p:spPr/>
        <p:txBody>
          <a:bodyPr/>
          <a:lstStyle>
            <a:lvl1pPr>
              <a:defRPr/>
            </a:lvl1pPr>
          </a:lstStyle>
          <a:p>
            <a:pPr>
              <a:defRPr/>
            </a:pPr>
            <a:fld id="{564EA0ED-1C8C-446C-BDC9-1B764602DBA9}" type="slidenum">
              <a:rPr lang="it-IT"/>
              <a:pPr>
                <a:defRPr/>
              </a:pPr>
              <a:t>‹N›</a:t>
            </a:fld>
            <a:endParaRPr lang="it-IT"/>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fld id="{35298B1A-32EC-4DE7-875C-D4EBA2D8CB38}" type="datetimeFigureOut">
              <a:rPr lang="it-IT"/>
              <a:pPr>
                <a:defRPr/>
              </a:pPr>
              <a:t>30/12/2014</a:t>
            </a:fld>
            <a:endParaRPr lang="it-IT"/>
          </a:p>
        </p:txBody>
      </p:sp>
      <p:sp>
        <p:nvSpPr>
          <p:cNvPr id="4" name="Segnaposto piè di pagina 4"/>
          <p:cNvSpPr>
            <a:spLocks noGrp="1"/>
          </p:cNvSpPr>
          <p:nvPr>
            <p:ph type="ftr" sz="quarter" idx="11"/>
          </p:nvPr>
        </p:nvSpPr>
        <p:spPr/>
        <p:txBody>
          <a:bodyPr/>
          <a:lstStyle>
            <a:lvl1pPr>
              <a:defRPr/>
            </a:lvl1pPr>
          </a:lstStyle>
          <a:p>
            <a:pPr>
              <a:defRPr/>
            </a:pPr>
            <a:endParaRPr lang="it-IT"/>
          </a:p>
        </p:txBody>
      </p:sp>
      <p:sp>
        <p:nvSpPr>
          <p:cNvPr id="5" name="Segnaposto numero diapositiva 5"/>
          <p:cNvSpPr>
            <a:spLocks noGrp="1"/>
          </p:cNvSpPr>
          <p:nvPr>
            <p:ph type="sldNum" sz="quarter" idx="12"/>
          </p:nvPr>
        </p:nvSpPr>
        <p:spPr/>
        <p:txBody>
          <a:bodyPr/>
          <a:lstStyle>
            <a:lvl1pPr>
              <a:defRPr/>
            </a:lvl1pPr>
          </a:lstStyle>
          <a:p>
            <a:pPr>
              <a:defRPr/>
            </a:pPr>
            <a:fld id="{C9F5E3E1-E9DA-453E-A4E1-B8941F7C5E1D}" type="slidenum">
              <a:rPr lang="it-IT"/>
              <a:pPr>
                <a:defRPr/>
              </a:pPr>
              <a:t>‹N›</a:t>
            </a:fld>
            <a:endParaRPr lang="it-IT"/>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6AF9BF78-6AAF-4760-907C-D58433A4C73F}" type="datetimeFigureOut">
              <a:rPr lang="it-IT"/>
              <a:pPr>
                <a:defRPr/>
              </a:pPr>
              <a:t>30/12/2014</a:t>
            </a:fld>
            <a:endParaRPr lang="it-IT"/>
          </a:p>
        </p:txBody>
      </p:sp>
      <p:sp>
        <p:nvSpPr>
          <p:cNvPr id="3" name="Segnaposto piè di pagina 4"/>
          <p:cNvSpPr>
            <a:spLocks noGrp="1"/>
          </p:cNvSpPr>
          <p:nvPr>
            <p:ph type="ftr" sz="quarter" idx="11"/>
          </p:nvPr>
        </p:nvSpPr>
        <p:spPr/>
        <p:txBody>
          <a:bodyPr/>
          <a:lstStyle>
            <a:lvl1pPr>
              <a:defRPr/>
            </a:lvl1pPr>
          </a:lstStyle>
          <a:p>
            <a:pPr>
              <a:defRPr/>
            </a:pPr>
            <a:endParaRPr lang="it-IT"/>
          </a:p>
        </p:txBody>
      </p:sp>
      <p:sp>
        <p:nvSpPr>
          <p:cNvPr id="4" name="Segnaposto numero diapositiva 5"/>
          <p:cNvSpPr>
            <a:spLocks noGrp="1"/>
          </p:cNvSpPr>
          <p:nvPr>
            <p:ph type="sldNum" sz="quarter" idx="12"/>
          </p:nvPr>
        </p:nvSpPr>
        <p:spPr/>
        <p:txBody>
          <a:bodyPr/>
          <a:lstStyle>
            <a:lvl1pPr>
              <a:defRPr/>
            </a:lvl1pPr>
          </a:lstStyle>
          <a:p>
            <a:pPr>
              <a:defRPr/>
            </a:pPr>
            <a:fld id="{8D6F9173-C7BE-4EA1-AECA-E5600BAD0FE9}" type="slidenum">
              <a:rPr lang="it-IT"/>
              <a:pPr>
                <a:defRPr/>
              </a:pPr>
              <a:t>‹N›</a:t>
            </a:fld>
            <a:endParaRPr lang="it-IT"/>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2CE1F1E0-E778-4150-B8FA-AE9AAB205DE7}" type="datetimeFigureOut">
              <a:rPr lang="it-IT"/>
              <a:pPr>
                <a:defRPr/>
              </a:pPr>
              <a:t>30/12/2014</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CB8183A9-1EF5-4EB6-9454-CF7E35A5DCC9}" type="slidenum">
              <a:rPr lang="it-IT"/>
              <a:pPr>
                <a:defRPr/>
              </a:pPr>
              <a:t>‹N›</a:t>
            </a:fld>
            <a:endParaRPr lang="it-IT"/>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14C5CFEC-0529-4728-B16E-FDEFB315783A}" type="datetimeFigureOut">
              <a:rPr lang="it-IT"/>
              <a:pPr>
                <a:defRPr/>
              </a:pPr>
              <a:t>30/12/2014</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59AE8CEF-8149-45ED-BFA8-D9616A6D1D16}" type="slidenum">
              <a:rPr lang="it-IT"/>
              <a:pPr>
                <a:defRPr/>
              </a:pPr>
              <a:t>‹N›</a:t>
            </a:fld>
            <a:endParaRPr lang="it-IT"/>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D32DA04F-16CD-44CA-9E9E-E6EBB44A18A5}" type="datetimeFigureOut">
              <a:rPr lang="it-IT"/>
              <a:pPr>
                <a:defRPr/>
              </a:pPr>
              <a:t>30/12/2014</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48358E96-922C-4665-B2C9-C4A792AB9A31}" type="slidenum">
              <a:rPr lang="it-IT"/>
              <a:pPr>
                <a:defRPr/>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609600"/>
            <a:ext cx="1943100" cy="54864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85800" y="609600"/>
            <a:ext cx="5676900" cy="54864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ca-ES"/>
          </a:p>
        </p:txBody>
      </p:sp>
      <p:sp>
        <p:nvSpPr>
          <p:cNvPr id="5" name="Rectangle 5"/>
          <p:cNvSpPr>
            <a:spLocks noGrp="1" noChangeArrowheads="1"/>
          </p:cNvSpPr>
          <p:nvPr>
            <p:ph type="ftr" sz="quarter" idx="11"/>
          </p:nvPr>
        </p:nvSpPr>
        <p:spPr>
          <a:ln/>
        </p:spPr>
        <p:txBody>
          <a:bodyPr/>
          <a:lstStyle>
            <a:lvl1pPr>
              <a:defRPr/>
            </a:lvl1pPr>
          </a:lstStyle>
          <a:p>
            <a:pPr>
              <a:defRPr/>
            </a:pPr>
            <a:endParaRPr lang="ca-ES"/>
          </a:p>
        </p:txBody>
      </p:sp>
      <p:sp>
        <p:nvSpPr>
          <p:cNvPr id="6" name="Rectangle 6"/>
          <p:cNvSpPr>
            <a:spLocks noGrp="1" noChangeArrowheads="1"/>
          </p:cNvSpPr>
          <p:nvPr>
            <p:ph type="sldNum" sz="quarter" idx="12"/>
          </p:nvPr>
        </p:nvSpPr>
        <p:spPr>
          <a:ln/>
        </p:spPr>
        <p:txBody>
          <a:bodyPr/>
          <a:lstStyle>
            <a:lvl1pPr>
              <a:defRPr/>
            </a:lvl1pPr>
          </a:lstStyle>
          <a:p>
            <a:pPr>
              <a:defRPr/>
            </a:pPr>
            <a:fld id="{F62EA0C0-7CC5-4FF3-B95B-78852F16424A}" type="slidenum">
              <a:rPr lang="ca-ES"/>
              <a:pPr>
                <a:defRPr/>
              </a:pPr>
              <a:t>‹N›</a:t>
            </a:fld>
            <a:endParaRPr lang="ca-E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835B97DB-277C-4550-B20C-49801849F290}" type="datetimeFigureOut">
              <a:rPr lang="it-IT"/>
              <a:pPr>
                <a:defRPr/>
              </a:pPr>
              <a:t>30/12/2014</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D82FD059-D0F2-4E4C-B930-01A8208709D5}" type="slidenum">
              <a:rPr lang="it-IT"/>
              <a:pPr>
                <a:defRPr/>
              </a:pPr>
              <a:t>‹N›</a:t>
            </a:fld>
            <a:endParaRPr lang="it-IT"/>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6BFE2BBF-9F0B-4624-A027-95348A0B9F99}" type="datetimeFigureOut">
              <a:rPr lang="it-IT"/>
              <a:pPr>
                <a:defRPr/>
              </a:pPr>
              <a:t>30/12/2014</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593A4E29-5E79-4339-A16E-743BF661090C}" type="slidenum">
              <a:rPr lang="it-IT"/>
              <a:pPr>
                <a:defRPr/>
              </a:pPr>
              <a:t>‹N›</a:t>
            </a:fld>
            <a:endParaRPr lang="it-IT"/>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04B18403-3FCD-409F-84DF-CA5DFEC4C385}" type="datetimeFigureOut">
              <a:rPr lang="it-IT"/>
              <a:pPr>
                <a:defRPr/>
              </a:pPr>
              <a:t>30/12/2014</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2006E221-F1B5-4CF3-AE6E-A33D87ABDB66}" type="slidenum">
              <a:rPr lang="it-IT"/>
              <a:pPr>
                <a:defRPr/>
              </a:pPr>
              <a:t>‹N›</a:t>
            </a:fld>
            <a:endParaRPr lang="it-IT"/>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1A06D90B-4152-4F23-9972-D89572986481}" type="datetimeFigureOut">
              <a:rPr lang="it-IT"/>
              <a:pPr>
                <a:defRPr/>
              </a:pPr>
              <a:t>30/12/2014</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E764EED9-BEEC-4B3B-BA9D-FB94E988B764}" type="slidenum">
              <a:rPr lang="it-IT"/>
              <a:pPr>
                <a:defRPr/>
              </a:pPr>
              <a:t>‹N›</a:t>
            </a:fld>
            <a:endParaRPr lang="it-IT"/>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fld id="{77567B45-ED72-4D1A-B147-FB00B6E79CAD}" type="datetimeFigureOut">
              <a:rPr lang="it-IT"/>
              <a:pPr>
                <a:defRPr/>
              </a:pPr>
              <a:t>30/12/2014</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BE5A3E97-34FD-41E6-8156-36892792219E}" type="slidenum">
              <a:rPr lang="it-IT"/>
              <a:pPr>
                <a:defRPr/>
              </a:pPr>
              <a:t>‹N›</a:t>
            </a:fld>
            <a:endParaRPr lang="it-IT"/>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fld id="{DD511EAE-7EC6-454C-9E4D-4338B6F0E556}" type="datetimeFigureOut">
              <a:rPr lang="it-IT"/>
              <a:pPr>
                <a:defRPr/>
              </a:pPr>
              <a:t>30/12/2014</a:t>
            </a:fld>
            <a:endParaRPr lang="it-IT"/>
          </a:p>
        </p:txBody>
      </p:sp>
      <p:sp>
        <p:nvSpPr>
          <p:cNvPr id="8" name="Segnaposto piè di pagina 4"/>
          <p:cNvSpPr>
            <a:spLocks noGrp="1"/>
          </p:cNvSpPr>
          <p:nvPr>
            <p:ph type="ftr" sz="quarter" idx="11"/>
          </p:nvPr>
        </p:nvSpPr>
        <p:spPr/>
        <p:txBody>
          <a:bodyPr/>
          <a:lstStyle>
            <a:lvl1pPr>
              <a:defRPr/>
            </a:lvl1pPr>
          </a:lstStyle>
          <a:p>
            <a:pPr>
              <a:defRPr/>
            </a:pPr>
            <a:endParaRPr lang="it-IT"/>
          </a:p>
        </p:txBody>
      </p:sp>
      <p:sp>
        <p:nvSpPr>
          <p:cNvPr id="9" name="Segnaposto numero diapositiva 5"/>
          <p:cNvSpPr>
            <a:spLocks noGrp="1"/>
          </p:cNvSpPr>
          <p:nvPr>
            <p:ph type="sldNum" sz="quarter" idx="12"/>
          </p:nvPr>
        </p:nvSpPr>
        <p:spPr/>
        <p:txBody>
          <a:bodyPr/>
          <a:lstStyle>
            <a:lvl1pPr>
              <a:defRPr/>
            </a:lvl1pPr>
          </a:lstStyle>
          <a:p>
            <a:pPr>
              <a:defRPr/>
            </a:pPr>
            <a:fld id="{84ED38F1-7EB1-4F2A-9268-D1B389B8AFC6}" type="slidenum">
              <a:rPr lang="it-IT"/>
              <a:pPr>
                <a:defRPr/>
              </a:pPr>
              <a:t>‹N›</a:t>
            </a:fld>
            <a:endParaRPr lang="it-IT"/>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fld id="{E7AD36F0-19C4-43CF-983C-0D2CCF4EDBF9}" type="datetimeFigureOut">
              <a:rPr lang="it-IT"/>
              <a:pPr>
                <a:defRPr/>
              </a:pPr>
              <a:t>30/12/2014</a:t>
            </a:fld>
            <a:endParaRPr lang="it-IT"/>
          </a:p>
        </p:txBody>
      </p:sp>
      <p:sp>
        <p:nvSpPr>
          <p:cNvPr id="4" name="Segnaposto piè di pagina 4"/>
          <p:cNvSpPr>
            <a:spLocks noGrp="1"/>
          </p:cNvSpPr>
          <p:nvPr>
            <p:ph type="ftr" sz="quarter" idx="11"/>
          </p:nvPr>
        </p:nvSpPr>
        <p:spPr/>
        <p:txBody>
          <a:bodyPr/>
          <a:lstStyle>
            <a:lvl1pPr>
              <a:defRPr/>
            </a:lvl1pPr>
          </a:lstStyle>
          <a:p>
            <a:pPr>
              <a:defRPr/>
            </a:pPr>
            <a:endParaRPr lang="it-IT"/>
          </a:p>
        </p:txBody>
      </p:sp>
      <p:sp>
        <p:nvSpPr>
          <p:cNvPr id="5" name="Segnaposto numero diapositiva 5"/>
          <p:cNvSpPr>
            <a:spLocks noGrp="1"/>
          </p:cNvSpPr>
          <p:nvPr>
            <p:ph type="sldNum" sz="quarter" idx="12"/>
          </p:nvPr>
        </p:nvSpPr>
        <p:spPr/>
        <p:txBody>
          <a:bodyPr/>
          <a:lstStyle>
            <a:lvl1pPr>
              <a:defRPr/>
            </a:lvl1pPr>
          </a:lstStyle>
          <a:p>
            <a:pPr>
              <a:defRPr/>
            </a:pPr>
            <a:fld id="{2441ACFE-5061-42A6-AEB2-5DA802A0241B}" type="slidenum">
              <a:rPr lang="it-IT"/>
              <a:pPr>
                <a:defRPr/>
              </a:pPr>
              <a:t>‹N›</a:t>
            </a:fld>
            <a:endParaRPr lang="it-IT"/>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B9F56724-5296-40F9-9666-CFD6AEE38C0E}" type="datetimeFigureOut">
              <a:rPr lang="it-IT"/>
              <a:pPr>
                <a:defRPr/>
              </a:pPr>
              <a:t>30/12/2014</a:t>
            </a:fld>
            <a:endParaRPr lang="it-IT"/>
          </a:p>
        </p:txBody>
      </p:sp>
      <p:sp>
        <p:nvSpPr>
          <p:cNvPr id="3" name="Segnaposto piè di pagina 4"/>
          <p:cNvSpPr>
            <a:spLocks noGrp="1"/>
          </p:cNvSpPr>
          <p:nvPr>
            <p:ph type="ftr" sz="quarter" idx="11"/>
          </p:nvPr>
        </p:nvSpPr>
        <p:spPr/>
        <p:txBody>
          <a:bodyPr/>
          <a:lstStyle>
            <a:lvl1pPr>
              <a:defRPr/>
            </a:lvl1pPr>
          </a:lstStyle>
          <a:p>
            <a:pPr>
              <a:defRPr/>
            </a:pPr>
            <a:endParaRPr lang="it-IT"/>
          </a:p>
        </p:txBody>
      </p:sp>
      <p:sp>
        <p:nvSpPr>
          <p:cNvPr id="4" name="Segnaposto numero diapositiva 5"/>
          <p:cNvSpPr>
            <a:spLocks noGrp="1"/>
          </p:cNvSpPr>
          <p:nvPr>
            <p:ph type="sldNum" sz="quarter" idx="12"/>
          </p:nvPr>
        </p:nvSpPr>
        <p:spPr/>
        <p:txBody>
          <a:bodyPr/>
          <a:lstStyle>
            <a:lvl1pPr>
              <a:defRPr/>
            </a:lvl1pPr>
          </a:lstStyle>
          <a:p>
            <a:pPr>
              <a:defRPr/>
            </a:pPr>
            <a:fld id="{F965BCB2-EF2B-4752-BF87-CD2756F0ABD0}" type="slidenum">
              <a:rPr lang="it-IT"/>
              <a:pPr>
                <a:defRPr/>
              </a:pPr>
              <a:t>‹N›</a:t>
            </a:fld>
            <a:endParaRPr lang="it-IT"/>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27F6F83F-5272-4227-B61E-34BF3D285685}" type="datetimeFigureOut">
              <a:rPr lang="it-IT"/>
              <a:pPr>
                <a:defRPr/>
              </a:pPr>
              <a:t>30/12/2014</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93D3CD90-EE05-46F9-BC7D-572D94C8E5A7}" type="slidenum">
              <a:rPr lang="it-IT"/>
              <a:pPr>
                <a:defRPr/>
              </a:pPr>
              <a:t>‹N›</a:t>
            </a:fld>
            <a:endParaRPr lang="it-IT"/>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3301D31E-0E0E-4146-A211-B0AAC0720FAF}" type="datetimeFigureOut">
              <a:rPr lang="it-IT"/>
              <a:pPr>
                <a:defRPr/>
              </a:pPr>
              <a:t>30/12/2014</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95E424D6-0062-45E0-9D5E-89AD4B373F73}" type="slidenum">
              <a:rPr lang="it-IT"/>
              <a:pPr>
                <a:defRPr/>
              </a:pPr>
              <a:t>‹N›</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204606A5-9774-4459-BB1E-B2E7E87415F7}" type="slidenum">
              <a:rPr lang="it-IT"/>
              <a:pPr>
                <a:defRPr/>
              </a:pPr>
              <a:t>‹N›</a:t>
            </a:fld>
            <a:endParaRPr lang="it-IT"/>
          </a:p>
        </p:txBody>
      </p:sp>
    </p:spTree>
  </p:cSld>
  <p:clrMapOvr>
    <a:masterClrMapping/>
  </p:clrMapOvr>
  <p:transition spd="med">
    <p:dissolve/>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8B68A622-F622-43E3-AC54-AF0AB536DD6C}" type="datetimeFigureOut">
              <a:rPr lang="it-IT"/>
              <a:pPr>
                <a:defRPr/>
              </a:pPr>
              <a:t>30/12/2014</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264E1C07-86B4-4174-86B5-A6DA90E816F2}" type="slidenum">
              <a:rPr lang="it-IT"/>
              <a:pPr>
                <a:defRPr/>
              </a:pPr>
              <a:t>‹N›</a:t>
            </a:fld>
            <a:endParaRPr lang="it-IT"/>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6F0D5E09-F82F-4EDE-AFB7-45422CC07220}" type="datetimeFigureOut">
              <a:rPr lang="it-IT"/>
              <a:pPr>
                <a:defRPr/>
              </a:pPr>
              <a:t>30/12/2014</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00E1F708-7F62-4FF1-89FD-56C1BAF9E949}" type="slidenum">
              <a:rPr lang="it-IT"/>
              <a:pPr>
                <a:defRPr/>
              </a:pPr>
              <a:t>‹N›</a:t>
            </a:fld>
            <a:endParaRPr lang="it-IT"/>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ca-ES"/>
          </a:p>
        </p:txBody>
      </p:sp>
      <p:sp>
        <p:nvSpPr>
          <p:cNvPr id="5" name="Rectangle 5"/>
          <p:cNvSpPr>
            <a:spLocks noGrp="1" noChangeArrowheads="1"/>
          </p:cNvSpPr>
          <p:nvPr>
            <p:ph type="ftr" sz="quarter" idx="11"/>
          </p:nvPr>
        </p:nvSpPr>
        <p:spPr>
          <a:ln/>
        </p:spPr>
        <p:txBody>
          <a:bodyPr/>
          <a:lstStyle>
            <a:lvl1pPr>
              <a:defRPr/>
            </a:lvl1pPr>
          </a:lstStyle>
          <a:p>
            <a:pPr>
              <a:defRPr/>
            </a:pPr>
            <a:endParaRPr lang="ca-ES"/>
          </a:p>
        </p:txBody>
      </p:sp>
      <p:sp>
        <p:nvSpPr>
          <p:cNvPr id="6" name="Rectangle 6"/>
          <p:cNvSpPr>
            <a:spLocks noGrp="1" noChangeArrowheads="1"/>
          </p:cNvSpPr>
          <p:nvPr>
            <p:ph type="sldNum" sz="quarter" idx="12"/>
          </p:nvPr>
        </p:nvSpPr>
        <p:spPr>
          <a:ln/>
        </p:spPr>
        <p:txBody>
          <a:bodyPr/>
          <a:lstStyle>
            <a:lvl1pPr>
              <a:defRPr/>
            </a:lvl1pPr>
          </a:lstStyle>
          <a:p>
            <a:pPr>
              <a:defRPr/>
            </a:pPr>
            <a:fld id="{E24D8FCA-4C03-4D1E-AA08-20A395EBC525}" type="slidenum">
              <a:rPr lang="ca-ES"/>
              <a:pPr>
                <a:defRPr/>
              </a:pPr>
              <a:t>‹N›</a:t>
            </a:fld>
            <a:endParaRPr lang="ca-ES"/>
          </a:p>
        </p:txBody>
      </p:sp>
    </p:spTree>
  </p:cSld>
  <p:clrMapOvr>
    <a:masterClrMapping/>
  </p:clrMapOvr>
  <p:transition spd="slow">
    <p:dissolve/>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ca-ES"/>
          </a:p>
        </p:txBody>
      </p:sp>
      <p:sp>
        <p:nvSpPr>
          <p:cNvPr id="5" name="Rectangle 5"/>
          <p:cNvSpPr>
            <a:spLocks noGrp="1" noChangeArrowheads="1"/>
          </p:cNvSpPr>
          <p:nvPr>
            <p:ph type="ftr" sz="quarter" idx="11"/>
          </p:nvPr>
        </p:nvSpPr>
        <p:spPr>
          <a:ln/>
        </p:spPr>
        <p:txBody>
          <a:bodyPr/>
          <a:lstStyle>
            <a:lvl1pPr>
              <a:defRPr/>
            </a:lvl1pPr>
          </a:lstStyle>
          <a:p>
            <a:pPr>
              <a:defRPr/>
            </a:pPr>
            <a:endParaRPr lang="ca-ES"/>
          </a:p>
        </p:txBody>
      </p:sp>
      <p:sp>
        <p:nvSpPr>
          <p:cNvPr id="6" name="Rectangle 6"/>
          <p:cNvSpPr>
            <a:spLocks noGrp="1" noChangeArrowheads="1"/>
          </p:cNvSpPr>
          <p:nvPr>
            <p:ph type="sldNum" sz="quarter" idx="12"/>
          </p:nvPr>
        </p:nvSpPr>
        <p:spPr>
          <a:ln/>
        </p:spPr>
        <p:txBody>
          <a:bodyPr/>
          <a:lstStyle>
            <a:lvl1pPr>
              <a:defRPr/>
            </a:lvl1pPr>
          </a:lstStyle>
          <a:p>
            <a:pPr>
              <a:defRPr/>
            </a:pPr>
            <a:fld id="{3BBEA359-DD90-4AE6-8EF4-BA114650E970}" type="slidenum">
              <a:rPr lang="ca-ES"/>
              <a:pPr>
                <a:defRPr/>
              </a:pPr>
              <a:t>‹N›</a:t>
            </a:fld>
            <a:endParaRPr lang="ca-ES"/>
          </a:p>
        </p:txBody>
      </p:sp>
    </p:spTree>
  </p:cSld>
  <p:clrMapOvr>
    <a:masterClrMapping/>
  </p:clrMapOvr>
  <p:transition spd="slow">
    <p:dissolve/>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ca-ES"/>
          </a:p>
        </p:txBody>
      </p:sp>
      <p:sp>
        <p:nvSpPr>
          <p:cNvPr id="5" name="Rectangle 5"/>
          <p:cNvSpPr>
            <a:spLocks noGrp="1" noChangeArrowheads="1"/>
          </p:cNvSpPr>
          <p:nvPr>
            <p:ph type="ftr" sz="quarter" idx="11"/>
          </p:nvPr>
        </p:nvSpPr>
        <p:spPr>
          <a:ln/>
        </p:spPr>
        <p:txBody>
          <a:bodyPr/>
          <a:lstStyle>
            <a:lvl1pPr>
              <a:defRPr/>
            </a:lvl1pPr>
          </a:lstStyle>
          <a:p>
            <a:pPr>
              <a:defRPr/>
            </a:pPr>
            <a:endParaRPr lang="ca-ES"/>
          </a:p>
        </p:txBody>
      </p:sp>
      <p:sp>
        <p:nvSpPr>
          <p:cNvPr id="6" name="Rectangle 6"/>
          <p:cNvSpPr>
            <a:spLocks noGrp="1" noChangeArrowheads="1"/>
          </p:cNvSpPr>
          <p:nvPr>
            <p:ph type="sldNum" sz="quarter" idx="12"/>
          </p:nvPr>
        </p:nvSpPr>
        <p:spPr>
          <a:ln/>
        </p:spPr>
        <p:txBody>
          <a:bodyPr/>
          <a:lstStyle>
            <a:lvl1pPr>
              <a:defRPr/>
            </a:lvl1pPr>
          </a:lstStyle>
          <a:p>
            <a:pPr>
              <a:defRPr/>
            </a:pPr>
            <a:fld id="{254E6F3B-8F50-4CA5-8436-09C99F5EF3B7}" type="slidenum">
              <a:rPr lang="ca-ES"/>
              <a:pPr>
                <a:defRPr/>
              </a:pPr>
              <a:t>‹N›</a:t>
            </a:fld>
            <a:endParaRPr lang="ca-ES"/>
          </a:p>
        </p:txBody>
      </p:sp>
    </p:spTree>
  </p:cSld>
  <p:clrMapOvr>
    <a:masterClrMapping/>
  </p:clrMapOvr>
  <p:transition spd="slow">
    <p:dissolve/>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ca-ES"/>
          </a:p>
        </p:txBody>
      </p:sp>
      <p:sp>
        <p:nvSpPr>
          <p:cNvPr id="6" name="Rectangle 5"/>
          <p:cNvSpPr>
            <a:spLocks noGrp="1" noChangeArrowheads="1"/>
          </p:cNvSpPr>
          <p:nvPr>
            <p:ph type="ftr" sz="quarter" idx="11"/>
          </p:nvPr>
        </p:nvSpPr>
        <p:spPr>
          <a:ln/>
        </p:spPr>
        <p:txBody>
          <a:bodyPr/>
          <a:lstStyle>
            <a:lvl1pPr>
              <a:defRPr/>
            </a:lvl1pPr>
          </a:lstStyle>
          <a:p>
            <a:pPr>
              <a:defRPr/>
            </a:pPr>
            <a:endParaRPr lang="ca-ES"/>
          </a:p>
        </p:txBody>
      </p:sp>
      <p:sp>
        <p:nvSpPr>
          <p:cNvPr id="7" name="Rectangle 6"/>
          <p:cNvSpPr>
            <a:spLocks noGrp="1" noChangeArrowheads="1"/>
          </p:cNvSpPr>
          <p:nvPr>
            <p:ph type="sldNum" sz="quarter" idx="12"/>
          </p:nvPr>
        </p:nvSpPr>
        <p:spPr>
          <a:ln/>
        </p:spPr>
        <p:txBody>
          <a:bodyPr/>
          <a:lstStyle>
            <a:lvl1pPr>
              <a:defRPr/>
            </a:lvl1pPr>
          </a:lstStyle>
          <a:p>
            <a:pPr>
              <a:defRPr/>
            </a:pPr>
            <a:fld id="{FF24756C-A755-4B93-9B5B-A310AED23E41}" type="slidenum">
              <a:rPr lang="ca-ES"/>
              <a:pPr>
                <a:defRPr/>
              </a:pPr>
              <a:t>‹N›</a:t>
            </a:fld>
            <a:endParaRPr lang="ca-ES"/>
          </a:p>
        </p:txBody>
      </p:sp>
    </p:spTree>
  </p:cSld>
  <p:clrMapOvr>
    <a:masterClrMapping/>
  </p:clrMapOvr>
  <p:transition spd="slow">
    <p:dissolve/>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ca-ES"/>
          </a:p>
        </p:txBody>
      </p:sp>
      <p:sp>
        <p:nvSpPr>
          <p:cNvPr id="8" name="Rectangle 5"/>
          <p:cNvSpPr>
            <a:spLocks noGrp="1" noChangeArrowheads="1"/>
          </p:cNvSpPr>
          <p:nvPr>
            <p:ph type="ftr" sz="quarter" idx="11"/>
          </p:nvPr>
        </p:nvSpPr>
        <p:spPr>
          <a:ln/>
        </p:spPr>
        <p:txBody>
          <a:bodyPr/>
          <a:lstStyle>
            <a:lvl1pPr>
              <a:defRPr/>
            </a:lvl1pPr>
          </a:lstStyle>
          <a:p>
            <a:pPr>
              <a:defRPr/>
            </a:pPr>
            <a:endParaRPr lang="ca-ES"/>
          </a:p>
        </p:txBody>
      </p:sp>
      <p:sp>
        <p:nvSpPr>
          <p:cNvPr id="9" name="Rectangle 6"/>
          <p:cNvSpPr>
            <a:spLocks noGrp="1" noChangeArrowheads="1"/>
          </p:cNvSpPr>
          <p:nvPr>
            <p:ph type="sldNum" sz="quarter" idx="12"/>
          </p:nvPr>
        </p:nvSpPr>
        <p:spPr>
          <a:ln/>
        </p:spPr>
        <p:txBody>
          <a:bodyPr/>
          <a:lstStyle>
            <a:lvl1pPr>
              <a:defRPr/>
            </a:lvl1pPr>
          </a:lstStyle>
          <a:p>
            <a:pPr>
              <a:defRPr/>
            </a:pPr>
            <a:fld id="{E700CC35-728D-4435-BBCD-DC3A0912CA04}" type="slidenum">
              <a:rPr lang="ca-ES"/>
              <a:pPr>
                <a:defRPr/>
              </a:pPr>
              <a:t>‹N›</a:t>
            </a:fld>
            <a:endParaRPr lang="ca-ES"/>
          </a:p>
        </p:txBody>
      </p:sp>
    </p:spTree>
  </p:cSld>
  <p:clrMapOvr>
    <a:masterClrMapping/>
  </p:clrMapOvr>
  <p:transition spd="slow">
    <p:dissolve/>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ca-ES"/>
          </a:p>
        </p:txBody>
      </p:sp>
      <p:sp>
        <p:nvSpPr>
          <p:cNvPr id="4" name="Rectangle 5"/>
          <p:cNvSpPr>
            <a:spLocks noGrp="1" noChangeArrowheads="1"/>
          </p:cNvSpPr>
          <p:nvPr>
            <p:ph type="ftr" sz="quarter" idx="11"/>
          </p:nvPr>
        </p:nvSpPr>
        <p:spPr>
          <a:ln/>
        </p:spPr>
        <p:txBody>
          <a:bodyPr/>
          <a:lstStyle>
            <a:lvl1pPr>
              <a:defRPr/>
            </a:lvl1pPr>
          </a:lstStyle>
          <a:p>
            <a:pPr>
              <a:defRPr/>
            </a:pPr>
            <a:endParaRPr lang="ca-ES"/>
          </a:p>
        </p:txBody>
      </p:sp>
      <p:sp>
        <p:nvSpPr>
          <p:cNvPr id="5" name="Rectangle 6"/>
          <p:cNvSpPr>
            <a:spLocks noGrp="1" noChangeArrowheads="1"/>
          </p:cNvSpPr>
          <p:nvPr>
            <p:ph type="sldNum" sz="quarter" idx="12"/>
          </p:nvPr>
        </p:nvSpPr>
        <p:spPr>
          <a:ln/>
        </p:spPr>
        <p:txBody>
          <a:bodyPr/>
          <a:lstStyle>
            <a:lvl1pPr>
              <a:defRPr/>
            </a:lvl1pPr>
          </a:lstStyle>
          <a:p>
            <a:pPr>
              <a:defRPr/>
            </a:pPr>
            <a:fld id="{DE063F04-8646-4018-88FA-6FE1CA0754A3}" type="slidenum">
              <a:rPr lang="ca-ES"/>
              <a:pPr>
                <a:defRPr/>
              </a:pPr>
              <a:t>‹N›</a:t>
            </a:fld>
            <a:endParaRPr lang="ca-ES"/>
          </a:p>
        </p:txBody>
      </p:sp>
    </p:spTree>
  </p:cSld>
  <p:clrMapOvr>
    <a:masterClrMapping/>
  </p:clrMapOvr>
  <p:transition spd="slow">
    <p:dissolve/>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ca-ES"/>
          </a:p>
        </p:txBody>
      </p:sp>
      <p:sp>
        <p:nvSpPr>
          <p:cNvPr id="3" name="Rectangle 5"/>
          <p:cNvSpPr>
            <a:spLocks noGrp="1" noChangeArrowheads="1"/>
          </p:cNvSpPr>
          <p:nvPr>
            <p:ph type="ftr" sz="quarter" idx="11"/>
          </p:nvPr>
        </p:nvSpPr>
        <p:spPr>
          <a:ln/>
        </p:spPr>
        <p:txBody>
          <a:bodyPr/>
          <a:lstStyle>
            <a:lvl1pPr>
              <a:defRPr/>
            </a:lvl1pPr>
          </a:lstStyle>
          <a:p>
            <a:pPr>
              <a:defRPr/>
            </a:pPr>
            <a:endParaRPr lang="ca-ES"/>
          </a:p>
        </p:txBody>
      </p:sp>
      <p:sp>
        <p:nvSpPr>
          <p:cNvPr id="4" name="Rectangle 6"/>
          <p:cNvSpPr>
            <a:spLocks noGrp="1" noChangeArrowheads="1"/>
          </p:cNvSpPr>
          <p:nvPr>
            <p:ph type="sldNum" sz="quarter" idx="12"/>
          </p:nvPr>
        </p:nvSpPr>
        <p:spPr>
          <a:ln/>
        </p:spPr>
        <p:txBody>
          <a:bodyPr/>
          <a:lstStyle>
            <a:lvl1pPr>
              <a:defRPr/>
            </a:lvl1pPr>
          </a:lstStyle>
          <a:p>
            <a:pPr>
              <a:defRPr/>
            </a:pPr>
            <a:fld id="{158C7590-1350-4B31-A136-08B5E993E1C0}" type="slidenum">
              <a:rPr lang="ca-ES"/>
              <a:pPr>
                <a:defRPr/>
              </a:pPr>
              <a:t>‹N›</a:t>
            </a:fld>
            <a:endParaRPr lang="ca-ES"/>
          </a:p>
        </p:txBody>
      </p:sp>
    </p:spTree>
  </p:cSld>
  <p:clrMapOvr>
    <a:masterClrMapping/>
  </p:clrMapOvr>
  <p:transition spd="slow">
    <p:dissolve/>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ca-ES"/>
          </a:p>
        </p:txBody>
      </p:sp>
      <p:sp>
        <p:nvSpPr>
          <p:cNvPr id="6" name="Rectangle 5"/>
          <p:cNvSpPr>
            <a:spLocks noGrp="1" noChangeArrowheads="1"/>
          </p:cNvSpPr>
          <p:nvPr>
            <p:ph type="ftr" sz="quarter" idx="11"/>
          </p:nvPr>
        </p:nvSpPr>
        <p:spPr>
          <a:ln/>
        </p:spPr>
        <p:txBody>
          <a:bodyPr/>
          <a:lstStyle>
            <a:lvl1pPr>
              <a:defRPr/>
            </a:lvl1pPr>
          </a:lstStyle>
          <a:p>
            <a:pPr>
              <a:defRPr/>
            </a:pPr>
            <a:endParaRPr lang="ca-ES"/>
          </a:p>
        </p:txBody>
      </p:sp>
      <p:sp>
        <p:nvSpPr>
          <p:cNvPr id="7" name="Rectangle 6"/>
          <p:cNvSpPr>
            <a:spLocks noGrp="1" noChangeArrowheads="1"/>
          </p:cNvSpPr>
          <p:nvPr>
            <p:ph type="sldNum" sz="quarter" idx="12"/>
          </p:nvPr>
        </p:nvSpPr>
        <p:spPr>
          <a:ln/>
        </p:spPr>
        <p:txBody>
          <a:bodyPr/>
          <a:lstStyle>
            <a:lvl1pPr>
              <a:defRPr/>
            </a:lvl1pPr>
          </a:lstStyle>
          <a:p>
            <a:pPr>
              <a:defRPr/>
            </a:pPr>
            <a:fld id="{31395ED8-D5EE-450F-8E30-DF025BF602EF}" type="slidenum">
              <a:rPr lang="ca-ES"/>
              <a:pPr>
                <a:defRPr/>
              </a:pPr>
              <a:t>‹N›</a:t>
            </a:fld>
            <a:endParaRPr lang="ca-ES"/>
          </a:p>
        </p:txBody>
      </p:sp>
    </p:spTree>
  </p:cSld>
  <p:clrMapOvr>
    <a:masterClrMapping/>
  </p:clrMapOvr>
  <p:transition spd="slow">
    <p:dissolv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AA1DC22D-E01F-4D0B-B3BD-CE798057BDB0}" type="slidenum">
              <a:rPr lang="it-IT"/>
              <a:pPr>
                <a:defRPr/>
              </a:pPr>
              <a:t>‹N›</a:t>
            </a:fld>
            <a:endParaRPr lang="it-IT"/>
          </a:p>
        </p:txBody>
      </p:sp>
    </p:spTree>
  </p:cSld>
  <p:clrMapOvr>
    <a:masterClrMapping/>
  </p:clrMapOvr>
  <p:transition spd="med">
    <p:dissolve/>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ca-ES"/>
          </a:p>
        </p:txBody>
      </p:sp>
      <p:sp>
        <p:nvSpPr>
          <p:cNvPr id="6" name="Rectangle 5"/>
          <p:cNvSpPr>
            <a:spLocks noGrp="1" noChangeArrowheads="1"/>
          </p:cNvSpPr>
          <p:nvPr>
            <p:ph type="ftr" sz="quarter" idx="11"/>
          </p:nvPr>
        </p:nvSpPr>
        <p:spPr>
          <a:ln/>
        </p:spPr>
        <p:txBody>
          <a:bodyPr/>
          <a:lstStyle>
            <a:lvl1pPr>
              <a:defRPr/>
            </a:lvl1pPr>
          </a:lstStyle>
          <a:p>
            <a:pPr>
              <a:defRPr/>
            </a:pPr>
            <a:endParaRPr lang="ca-ES"/>
          </a:p>
        </p:txBody>
      </p:sp>
      <p:sp>
        <p:nvSpPr>
          <p:cNvPr id="7" name="Rectangle 6"/>
          <p:cNvSpPr>
            <a:spLocks noGrp="1" noChangeArrowheads="1"/>
          </p:cNvSpPr>
          <p:nvPr>
            <p:ph type="sldNum" sz="quarter" idx="12"/>
          </p:nvPr>
        </p:nvSpPr>
        <p:spPr>
          <a:ln/>
        </p:spPr>
        <p:txBody>
          <a:bodyPr/>
          <a:lstStyle>
            <a:lvl1pPr>
              <a:defRPr/>
            </a:lvl1pPr>
          </a:lstStyle>
          <a:p>
            <a:pPr>
              <a:defRPr/>
            </a:pPr>
            <a:fld id="{8019192C-E85E-42A4-B5BB-E5211A6F1A1F}" type="slidenum">
              <a:rPr lang="ca-ES"/>
              <a:pPr>
                <a:defRPr/>
              </a:pPr>
              <a:t>‹N›</a:t>
            </a:fld>
            <a:endParaRPr lang="ca-ES"/>
          </a:p>
        </p:txBody>
      </p:sp>
    </p:spTree>
  </p:cSld>
  <p:clrMapOvr>
    <a:masterClrMapping/>
  </p:clrMapOvr>
  <p:transition spd="slow">
    <p:dissolve/>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ca-ES"/>
          </a:p>
        </p:txBody>
      </p:sp>
      <p:sp>
        <p:nvSpPr>
          <p:cNvPr id="5" name="Rectangle 5"/>
          <p:cNvSpPr>
            <a:spLocks noGrp="1" noChangeArrowheads="1"/>
          </p:cNvSpPr>
          <p:nvPr>
            <p:ph type="ftr" sz="quarter" idx="11"/>
          </p:nvPr>
        </p:nvSpPr>
        <p:spPr>
          <a:ln/>
        </p:spPr>
        <p:txBody>
          <a:bodyPr/>
          <a:lstStyle>
            <a:lvl1pPr>
              <a:defRPr/>
            </a:lvl1pPr>
          </a:lstStyle>
          <a:p>
            <a:pPr>
              <a:defRPr/>
            </a:pPr>
            <a:endParaRPr lang="ca-ES"/>
          </a:p>
        </p:txBody>
      </p:sp>
      <p:sp>
        <p:nvSpPr>
          <p:cNvPr id="6" name="Rectangle 6"/>
          <p:cNvSpPr>
            <a:spLocks noGrp="1" noChangeArrowheads="1"/>
          </p:cNvSpPr>
          <p:nvPr>
            <p:ph type="sldNum" sz="quarter" idx="12"/>
          </p:nvPr>
        </p:nvSpPr>
        <p:spPr>
          <a:ln/>
        </p:spPr>
        <p:txBody>
          <a:bodyPr/>
          <a:lstStyle>
            <a:lvl1pPr>
              <a:defRPr/>
            </a:lvl1pPr>
          </a:lstStyle>
          <a:p>
            <a:pPr>
              <a:defRPr/>
            </a:pPr>
            <a:fld id="{1A2A114D-4D2F-405A-98E7-80758F4BF8DF}" type="slidenum">
              <a:rPr lang="ca-ES"/>
              <a:pPr>
                <a:defRPr/>
              </a:pPr>
              <a:t>‹N›</a:t>
            </a:fld>
            <a:endParaRPr lang="ca-ES"/>
          </a:p>
        </p:txBody>
      </p:sp>
    </p:spTree>
  </p:cSld>
  <p:clrMapOvr>
    <a:masterClrMapping/>
  </p:clrMapOvr>
  <p:transition spd="slow">
    <p:dissolve/>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609600"/>
            <a:ext cx="1943100" cy="54864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85800" y="609600"/>
            <a:ext cx="5676900" cy="54864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ca-ES"/>
          </a:p>
        </p:txBody>
      </p:sp>
      <p:sp>
        <p:nvSpPr>
          <p:cNvPr id="5" name="Rectangle 5"/>
          <p:cNvSpPr>
            <a:spLocks noGrp="1" noChangeArrowheads="1"/>
          </p:cNvSpPr>
          <p:nvPr>
            <p:ph type="ftr" sz="quarter" idx="11"/>
          </p:nvPr>
        </p:nvSpPr>
        <p:spPr>
          <a:ln/>
        </p:spPr>
        <p:txBody>
          <a:bodyPr/>
          <a:lstStyle>
            <a:lvl1pPr>
              <a:defRPr/>
            </a:lvl1pPr>
          </a:lstStyle>
          <a:p>
            <a:pPr>
              <a:defRPr/>
            </a:pPr>
            <a:endParaRPr lang="ca-ES"/>
          </a:p>
        </p:txBody>
      </p:sp>
      <p:sp>
        <p:nvSpPr>
          <p:cNvPr id="6" name="Rectangle 6"/>
          <p:cNvSpPr>
            <a:spLocks noGrp="1" noChangeArrowheads="1"/>
          </p:cNvSpPr>
          <p:nvPr>
            <p:ph type="sldNum" sz="quarter" idx="12"/>
          </p:nvPr>
        </p:nvSpPr>
        <p:spPr>
          <a:ln/>
        </p:spPr>
        <p:txBody>
          <a:bodyPr/>
          <a:lstStyle>
            <a:lvl1pPr>
              <a:defRPr/>
            </a:lvl1pPr>
          </a:lstStyle>
          <a:p>
            <a:pPr>
              <a:defRPr/>
            </a:pPr>
            <a:fld id="{6DEE44DA-E078-46F0-A976-0E0C8B349D88}" type="slidenum">
              <a:rPr lang="ca-ES"/>
              <a:pPr>
                <a:defRPr/>
              </a:pPr>
              <a:t>‹N›</a:t>
            </a:fld>
            <a:endParaRPr lang="ca-ES"/>
          </a:p>
        </p:txBody>
      </p:sp>
    </p:spTree>
  </p:cSld>
  <p:clrMapOvr>
    <a:masterClrMapping/>
  </p:clrMapOvr>
  <p:transition spd="slow">
    <p:dissolve/>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85287A93-602E-4705-8F36-22F6757A0C74}" type="datetimeFigureOut">
              <a:rPr lang="it-IT"/>
              <a:pPr>
                <a:defRPr/>
              </a:pPr>
              <a:t>30/12/2014</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7D2D6698-12EB-4F8A-ACCA-5F2097237EF5}" type="slidenum">
              <a:rPr lang="it-IT"/>
              <a:pPr>
                <a:defRPr/>
              </a:pPr>
              <a:t>‹N›</a:t>
            </a:fld>
            <a:endParaRPr lang="it-IT"/>
          </a:p>
        </p:txBody>
      </p:sp>
    </p:spTree>
  </p:cSld>
  <p:clrMapOvr>
    <a:masterClrMapping/>
  </p:clrMapOvr>
  <p:transition advTm="5000">
    <p:fade/>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AC0D2F76-2DC4-445A-9320-A343B46B001E}" type="datetimeFigureOut">
              <a:rPr lang="it-IT"/>
              <a:pPr>
                <a:defRPr/>
              </a:pPr>
              <a:t>30/12/2014</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0082A92C-286A-42D7-A4F3-2506F23AF985}" type="slidenum">
              <a:rPr lang="it-IT"/>
              <a:pPr>
                <a:defRPr/>
              </a:pPr>
              <a:t>‹N›</a:t>
            </a:fld>
            <a:endParaRPr lang="it-IT"/>
          </a:p>
        </p:txBody>
      </p:sp>
    </p:spTree>
  </p:cSld>
  <p:clrMapOvr>
    <a:masterClrMapping/>
  </p:clrMapOvr>
  <p:transition advTm="5000">
    <p:fade/>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24487D8D-63BE-41D9-B152-FF84A9C4C11F}" type="datetimeFigureOut">
              <a:rPr lang="it-IT"/>
              <a:pPr>
                <a:defRPr/>
              </a:pPr>
              <a:t>30/12/2014</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27BB7B6D-F600-4D9A-B842-BE5E92A39B8D}" type="slidenum">
              <a:rPr lang="it-IT"/>
              <a:pPr>
                <a:defRPr/>
              </a:pPr>
              <a:t>‹N›</a:t>
            </a:fld>
            <a:endParaRPr lang="it-IT"/>
          </a:p>
        </p:txBody>
      </p:sp>
    </p:spTree>
  </p:cSld>
  <p:clrMapOvr>
    <a:masterClrMapping/>
  </p:clrMapOvr>
  <p:transition advTm="5000">
    <p:fade/>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fld id="{59B68DFA-951A-4CFE-89A6-46380A7610CF}" type="datetimeFigureOut">
              <a:rPr lang="it-IT"/>
              <a:pPr>
                <a:defRPr/>
              </a:pPr>
              <a:t>30/12/2014</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2E57A79C-AD0F-43D0-8C33-AA481704304D}" type="slidenum">
              <a:rPr lang="it-IT"/>
              <a:pPr>
                <a:defRPr/>
              </a:pPr>
              <a:t>‹N›</a:t>
            </a:fld>
            <a:endParaRPr lang="it-IT"/>
          </a:p>
        </p:txBody>
      </p:sp>
    </p:spTree>
  </p:cSld>
  <p:clrMapOvr>
    <a:masterClrMapping/>
  </p:clrMapOvr>
  <p:transition advTm="5000">
    <p:fade/>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fld id="{56077CC0-D883-4E31-AF79-21353F98D77C}" type="datetimeFigureOut">
              <a:rPr lang="it-IT"/>
              <a:pPr>
                <a:defRPr/>
              </a:pPr>
              <a:t>30/12/2014</a:t>
            </a:fld>
            <a:endParaRPr lang="it-IT"/>
          </a:p>
        </p:txBody>
      </p:sp>
      <p:sp>
        <p:nvSpPr>
          <p:cNvPr id="8" name="Segnaposto piè di pagina 4"/>
          <p:cNvSpPr>
            <a:spLocks noGrp="1"/>
          </p:cNvSpPr>
          <p:nvPr>
            <p:ph type="ftr" sz="quarter" idx="11"/>
          </p:nvPr>
        </p:nvSpPr>
        <p:spPr/>
        <p:txBody>
          <a:bodyPr/>
          <a:lstStyle>
            <a:lvl1pPr>
              <a:defRPr/>
            </a:lvl1pPr>
          </a:lstStyle>
          <a:p>
            <a:pPr>
              <a:defRPr/>
            </a:pPr>
            <a:endParaRPr lang="it-IT"/>
          </a:p>
        </p:txBody>
      </p:sp>
      <p:sp>
        <p:nvSpPr>
          <p:cNvPr id="9" name="Segnaposto numero diapositiva 5"/>
          <p:cNvSpPr>
            <a:spLocks noGrp="1"/>
          </p:cNvSpPr>
          <p:nvPr>
            <p:ph type="sldNum" sz="quarter" idx="12"/>
          </p:nvPr>
        </p:nvSpPr>
        <p:spPr/>
        <p:txBody>
          <a:bodyPr/>
          <a:lstStyle>
            <a:lvl1pPr>
              <a:defRPr/>
            </a:lvl1pPr>
          </a:lstStyle>
          <a:p>
            <a:pPr>
              <a:defRPr/>
            </a:pPr>
            <a:fld id="{873A7D43-684E-4EBA-88C5-1FAA23F5A6C5}" type="slidenum">
              <a:rPr lang="it-IT"/>
              <a:pPr>
                <a:defRPr/>
              </a:pPr>
              <a:t>‹N›</a:t>
            </a:fld>
            <a:endParaRPr lang="it-IT"/>
          </a:p>
        </p:txBody>
      </p:sp>
    </p:spTree>
  </p:cSld>
  <p:clrMapOvr>
    <a:masterClrMapping/>
  </p:clrMapOvr>
  <p:transition advTm="5000">
    <p:fade/>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fld id="{E9306B8F-8684-4669-AEB3-C91EB6DF5D9D}" type="datetimeFigureOut">
              <a:rPr lang="it-IT"/>
              <a:pPr>
                <a:defRPr/>
              </a:pPr>
              <a:t>30/12/2014</a:t>
            </a:fld>
            <a:endParaRPr lang="it-IT"/>
          </a:p>
        </p:txBody>
      </p:sp>
      <p:sp>
        <p:nvSpPr>
          <p:cNvPr id="4" name="Segnaposto piè di pagina 4"/>
          <p:cNvSpPr>
            <a:spLocks noGrp="1"/>
          </p:cNvSpPr>
          <p:nvPr>
            <p:ph type="ftr" sz="quarter" idx="11"/>
          </p:nvPr>
        </p:nvSpPr>
        <p:spPr/>
        <p:txBody>
          <a:bodyPr/>
          <a:lstStyle>
            <a:lvl1pPr>
              <a:defRPr/>
            </a:lvl1pPr>
          </a:lstStyle>
          <a:p>
            <a:pPr>
              <a:defRPr/>
            </a:pPr>
            <a:endParaRPr lang="it-IT"/>
          </a:p>
        </p:txBody>
      </p:sp>
      <p:sp>
        <p:nvSpPr>
          <p:cNvPr id="5" name="Segnaposto numero diapositiva 5"/>
          <p:cNvSpPr>
            <a:spLocks noGrp="1"/>
          </p:cNvSpPr>
          <p:nvPr>
            <p:ph type="sldNum" sz="quarter" idx="12"/>
          </p:nvPr>
        </p:nvSpPr>
        <p:spPr/>
        <p:txBody>
          <a:bodyPr/>
          <a:lstStyle>
            <a:lvl1pPr>
              <a:defRPr/>
            </a:lvl1pPr>
          </a:lstStyle>
          <a:p>
            <a:pPr>
              <a:defRPr/>
            </a:pPr>
            <a:fld id="{23D6FF8F-BB68-42AE-8CE1-F7DCF93FD65D}" type="slidenum">
              <a:rPr lang="it-IT"/>
              <a:pPr>
                <a:defRPr/>
              </a:pPr>
              <a:t>‹N›</a:t>
            </a:fld>
            <a:endParaRPr lang="it-IT"/>
          </a:p>
        </p:txBody>
      </p:sp>
    </p:spTree>
  </p:cSld>
  <p:clrMapOvr>
    <a:masterClrMapping/>
  </p:clrMapOvr>
  <p:transition advTm="5000">
    <p:fade/>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3681BF48-577D-465E-A7FC-EDBD8DCC0EBC}" type="datetimeFigureOut">
              <a:rPr lang="it-IT"/>
              <a:pPr>
                <a:defRPr/>
              </a:pPr>
              <a:t>30/12/2014</a:t>
            </a:fld>
            <a:endParaRPr lang="it-IT"/>
          </a:p>
        </p:txBody>
      </p:sp>
      <p:sp>
        <p:nvSpPr>
          <p:cNvPr id="3" name="Segnaposto piè di pagina 4"/>
          <p:cNvSpPr>
            <a:spLocks noGrp="1"/>
          </p:cNvSpPr>
          <p:nvPr>
            <p:ph type="ftr" sz="quarter" idx="11"/>
          </p:nvPr>
        </p:nvSpPr>
        <p:spPr/>
        <p:txBody>
          <a:bodyPr/>
          <a:lstStyle>
            <a:lvl1pPr>
              <a:defRPr/>
            </a:lvl1pPr>
          </a:lstStyle>
          <a:p>
            <a:pPr>
              <a:defRPr/>
            </a:pPr>
            <a:endParaRPr lang="it-IT"/>
          </a:p>
        </p:txBody>
      </p:sp>
      <p:sp>
        <p:nvSpPr>
          <p:cNvPr id="4" name="Segnaposto numero diapositiva 5"/>
          <p:cNvSpPr>
            <a:spLocks noGrp="1"/>
          </p:cNvSpPr>
          <p:nvPr>
            <p:ph type="sldNum" sz="quarter" idx="12"/>
          </p:nvPr>
        </p:nvSpPr>
        <p:spPr/>
        <p:txBody>
          <a:bodyPr/>
          <a:lstStyle>
            <a:lvl1pPr>
              <a:defRPr/>
            </a:lvl1pPr>
          </a:lstStyle>
          <a:p>
            <a:pPr>
              <a:defRPr/>
            </a:pPr>
            <a:fld id="{4B7474FA-5374-41C8-B251-65D2AE1463F8}" type="slidenum">
              <a:rPr lang="it-IT"/>
              <a:pPr>
                <a:defRPr/>
              </a:pPr>
              <a:t>‹N›</a:t>
            </a:fld>
            <a:endParaRPr lang="it-IT"/>
          </a:p>
        </p:txBody>
      </p:sp>
    </p:spTree>
  </p:cSld>
  <p:clrMapOvr>
    <a:masterClrMapping/>
  </p:clrMapOvr>
  <p:transition advTm="5000">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51FB1689-9DA6-497E-848E-BEED0BEE8003}" type="slidenum">
              <a:rPr lang="it-IT"/>
              <a:pPr>
                <a:defRPr/>
              </a:pPr>
              <a:t>‹N›</a:t>
            </a:fld>
            <a:endParaRPr lang="it-IT"/>
          </a:p>
        </p:txBody>
      </p:sp>
    </p:spTree>
  </p:cSld>
  <p:clrMapOvr>
    <a:masterClrMapping/>
  </p:clrMapOvr>
  <p:transition spd="med">
    <p:dissolve/>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EDB09B67-F749-449C-B2CA-32590D718531}" type="datetimeFigureOut">
              <a:rPr lang="it-IT"/>
              <a:pPr>
                <a:defRPr/>
              </a:pPr>
              <a:t>30/12/2014</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5003D2D6-9D6A-4C11-8D37-85ABCCF0F1F6}" type="slidenum">
              <a:rPr lang="it-IT"/>
              <a:pPr>
                <a:defRPr/>
              </a:pPr>
              <a:t>‹N›</a:t>
            </a:fld>
            <a:endParaRPr lang="it-IT"/>
          </a:p>
        </p:txBody>
      </p:sp>
    </p:spTree>
  </p:cSld>
  <p:clrMapOvr>
    <a:masterClrMapping/>
  </p:clrMapOvr>
  <p:transition advTm="5000">
    <p:fade/>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5DF00F65-A4E0-48F8-A286-509E176C8198}" type="datetimeFigureOut">
              <a:rPr lang="it-IT"/>
              <a:pPr>
                <a:defRPr/>
              </a:pPr>
              <a:t>30/12/2014</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FA5FC859-1D5D-4053-BA1F-322A2AC17A14}" type="slidenum">
              <a:rPr lang="it-IT"/>
              <a:pPr>
                <a:defRPr/>
              </a:pPr>
              <a:t>‹N›</a:t>
            </a:fld>
            <a:endParaRPr lang="it-IT"/>
          </a:p>
        </p:txBody>
      </p:sp>
    </p:spTree>
  </p:cSld>
  <p:clrMapOvr>
    <a:masterClrMapping/>
  </p:clrMapOvr>
  <p:transition advTm="5000">
    <p:fade/>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24419827-27D2-46E4-9CA8-BAA4325C4F1B}" type="datetimeFigureOut">
              <a:rPr lang="it-IT"/>
              <a:pPr>
                <a:defRPr/>
              </a:pPr>
              <a:t>30/12/2014</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73D752EB-0B78-4597-87FF-36C47E577ED0}" type="slidenum">
              <a:rPr lang="it-IT"/>
              <a:pPr>
                <a:defRPr/>
              </a:pPr>
              <a:t>‹N›</a:t>
            </a:fld>
            <a:endParaRPr lang="it-IT"/>
          </a:p>
        </p:txBody>
      </p:sp>
    </p:spTree>
  </p:cSld>
  <p:clrMapOvr>
    <a:masterClrMapping/>
  </p:clrMapOvr>
  <p:transition advTm="5000">
    <p:fade/>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21E0A5E7-734C-47BC-BA1F-0015EDE73851}" type="datetimeFigureOut">
              <a:rPr lang="it-IT"/>
              <a:pPr>
                <a:defRPr/>
              </a:pPr>
              <a:t>30/12/2014</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3826C303-EBC1-47E7-8140-BFC2BFABC2B8}" type="slidenum">
              <a:rPr lang="it-IT"/>
              <a:pPr>
                <a:defRPr/>
              </a:pPr>
              <a:t>‹N›</a:t>
            </a:fld>
            <a:endParaRPr lang="it-IT"/>
          </a:p>
        </p:txBody>
      </p:sp>
    </p:spTree>
  </p:cSld>
  <p:clrMapOvr>
    <a:masterClrMapping/>
  </p:clrMapOvr>
  <p:transition advTm="5000">
    <p:fade/>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9BF4D1CD-BD56-445F-A8AA-9CF734A41A68}" type="datetimeFigureOut">
              <a:rPr lang="it-IT">
                <a:solidFill>
                  <a:prstClr val="black">
                    <a:tint val="75000"/>
                  </a:prstClr>
                </a:solidFill>
              </a:rPr>
              <a:pPr>
                <a:defRPr/>
              </a:pPr>
              <a:t>30/12/2014</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A30D61D8-0759-4E3F-A3FA-A096E790B07A}"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2836107444"/>
      </p:ext>
    </p:extLst>
  </p:cSld>
  <p:clrMapOvr>
    <a:masterClrMapping/>
  </p:clrMapOvr>
  <p:transition spd="med"/>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AD679BF6-6D82-40B3-B6A9-3B865A3C225D}" type="datetimeFigureOut">
              <a:rPr lang="it-IT">
                <a:solidFill>
                  <a:prstClr val="black">
                    <a:tint val="75000"/>
                  </a:prstClr>
                </a:solidFill>
              </a:rPr>
              <a:pPr>
                <a:defRPr/>
              </a:pPr>
              <a:t>30/12/2014</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C018190D-1A80-4815-A804-0F502F00F876}"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2407880561"/>
      </p:ext>
    </p:extLst>
  </p:cSld>
  <p:clrMapOvr>
    <a:masterClrMapping/>
  </p:clrMapOvr>
  <p:transition spd="med"/>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03C56987-10D3-4E51-B549-4C5400D9CFA1}" type="datetimeFigureOut">
              <a:rPr lang="it-IT">
                <a:solidFill>
                  <a:prstClr val="black">
                    <a:tint val="75000"/>
                  </a:prstClr>
                </a:solidFill>
              </a:rPr>
              <a:pPr>
                <a:defRPr/>
              </a:pPr>
              <a:t>30/12/2014</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C85557C6-480A-47F2-A837-C6DDC845E014}"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3419299745"/>
      </p:ext>
    </p:extLst>
  </p:cSld>
  <p:clrMapOvr>
    <a:masterClrMapping/>
  </p:clrMapOvr>
  <p:transition spd="med"/>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fld id="{3BE4E3FF-86C9-45BE-95C7-4651D9562F1D}" type="datetimeFigureOut">
              <a:rPr lang="it-IT">
                <a:solidFill>
                  <a:prstClr val="black">
                    <a:tint val="75000"/>
                  </a:prstClr>
                </a:solidFill>
              </a:rPr>
              <a:pPr>
                <a:defRPr/>
              </a:pPr>
              <a:t>30/12/2014</a:t>
            </a:fld>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3436D388-AEE2-4946-BD86-7BB9B3A8A4AA}"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3271413735"/>
      </p:ext>
    </p:extLst>
  </p:cSld>
  <p:clrMapOvr>
    <a:masterClrMapping/>
  </p:clrMapOvr>
  <p:transition spd="med"/>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fld id="{37F5A205-1CC8-44B9-990B-7857C3525646}" type="datetimeFigureOut">
              <a:rPr lang="it-IT">
                <a:solidFill>
                  <a:prstClr val="black">
                    <a:tint val="75000"/>
                  </a:prstClr>
                </a:solidFill>
              </a:rPr>
              <a:pPr>
                <a:defRPr/>
              </a:pPr>
              <a:t>30/12/2014</a:t>
            </a:fld>
            <a:endParaRPr lang="it-IT">
              <a:solidFill>
                <a:prstClr val="black">
                  <a:tint val="75000"/>
                </a:prstClr>
              </a:solidFill>
            </a:endParaRPr>
          </a:p>
        </p:txBody>
      </p:sp>
      <p:sp>
        <p:nvSpPr>
          <p:cNvPr id="8"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9" name="Segnaposto numero diapositiva 5"/>
          <p:cNvSpPr>
            <a:spLocks noGrp="1"/>
          </p:cNvSpPr>
          <p:nvPr>
            <p:ph type="sldNum" sz="quarter" idx="12"/>
          </p:nvPr>
        </p:nvSpPr>
        <p:spPr/>
        <p:txBody>
          <a:bodyPr/>
          <a:lstStyle>
            <a:lvl1pPr>
              <a:defRPr/>
            </a:lvl1pPr>
          </a:lstStyle>
          <a:p>
            <a:pPr>
              <a:defRPr/>
            </a:pPr>
            <a:fld id="{B3B4E930-7700-4697-A24B-3E5D5D469BB3}"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532064670"/>
      </p:ext>
    </p:extLst>
  </p:cSld>
  <p:clrMapOvr>
    <a:masterClrMapping/>
  </p:clrMapOvr>
  <p:transition spd="med"/>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fld id="{4A6184BF-781A-4824-BFAC-AF0DBBE7931B}" type="datetimeFigureOut">
              <a:rPr lang="it-IT">
                <a:solidFill>
                  <a:prstClr val="black">
                    <a:tint val="75000"/>
                  </a:prstClr>
                </a:solidFill>
              </a:rPr>
              <a:pPr>
                <a:defRPr/>
              </a:pPr>
              <a:t>30/12/2014</a:t>
            </a:fld>
            <a:endParaRPr lang="it-IT">
              <a:solidFill>
                <a:prstClr val="black">
                  <a:tint val="75000"/>
                </a:prstClr>
              </a:solidFill>
            </a:endParaRPr>
          </a:p>
        </p:txBody>
      </p:sp>
      <p:sp>
        <p:nvSpPr>
          <p:cNvPr id="4"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5" name="Segnaposto numero diapositiva 5"/>
          <p:cNvSpPr>
            <a:spLocks noGrp="1"/>
          </p:cNvSpPr>
          <p:nvPr>
            <p:ph type="sldNum" sz="quarter" idx="12"/>
          </p:nvPr>
        </p:nvSpPr>
        <p:spPr/>
        <p:txBody>
          <a:bodyPr/>
          <a:lstStyle>
            <a:lvl1pPr>
              <a:defRPr/>
            </a:lvl1pPr>
          </a:lstStyle>
          <a:p>
            <a:pPr>
              <a:defRPr/>
            </a:pPr>
            <a:fld id="{B7B27EB4-D19C-41D9-9A86-FEBF8BFE838E}"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395194457"/>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8ED9EF66-D504-4B8D-825C-0AF0BDF292D7}" type="slidenum">
              <a:rPr lang="it-IT"/>
              <a:pPr>
                <a:defRPr/>
              </a:pPr>
              <a:t>‹N›</a:t>
            </a:fld>
            <a:endParaRPr lang="it-IT"/>
          </a:p>
        </p:txBody>
      </p:sp>
    </p:spTree>
  </p:cSld>
  <p:clrMapOvr>
    <a:masterClrMapping/>
  </p:clrMapOvr>
  <p:transition spd="med">
    <p:dissolve/>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49CE22C7-8F07-46B2-B129-7E7EF4C7B144}" type="datetimeFigureOut">
              <a:rPr lang="it-IT">
                <a:solidFill>
                  <a:prstClr val="black">
                    <a:tint val="75000"/>
                  </a:prstClr>
                </a:solidFill>
              </a:rPr>
              <a:pPr>
                <a:defRPr/>
              </a:pPr>
              <a:t>30/12/2014</a:t>
            </a:fld>
            <a:endParaRPr lang="it-IT">
              <a:solidFill>
                <a:prstClr val="black">
                  <a:tint val="75000"/>
                </a:prstClr>
              </a:solidFill>
            </a:endParaRPr>
          </a:p>
        </p:txBody>
      </p:sp>
      <p:sp>
        <p:nvSpPr>
          <p:cNvPr id="3"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4" name="Segnaposto numero diapositiva 5"/>
          <p:cNvSpPr>
            <a:spLocks noGrp="1"/>
          </p:cNvSpPr>
          <p:nvPr>
            <p:ph type="sldNum" sz="quarter" idx="12"/>
          </p:nvPr>
        </p:nvSpPr>
        <p:spPr/>
        <p:txBody>
          <a:bodyPr/>
          <a:lstStyle>
            <a:lvl1pPr>
              <a:defRPr/>
            </a:lvl1pPr>
          </a:lstStyle>
          <a:p>
            <a:pPr>
              <a:defRPr/>
            </a:pPr>
            <a:fld id="{BA4CA976-3738-4D99-AD72-4B08B6FDADB6}"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1053044841"/>
      </p:ext>
    </p:extLst>
  </p:cSld>
  <p:clrMapOvr>
    <a:masterClrMapping/>
  </p:clrMapOvr>
  <p:transition spd="med"/>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47FD1345-3667-45FF-9E24-674C7A5A3FFE}" type="datetimeFigureOut">
              <a:rPr lang="it-IT">
                <a:solidFill>
                  <a:prstClr val="black">
                    <a:tint val="75000"/>
                  </a:prstClr>
                </a:solidFill>
              </a:rPr>
              <a:pPr>
                <a:defRPr/>
              </a:pPr>
              <a:t>30/12/2014</a:t>
            </a:fld>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BDFCC0BB-DC66-4082-9C1F-F32B992886A1}"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4188326703"/>
      </p:ext>
    </p:extLst>
  </p:cSld>
  <p:clrMapOvr>
    <a:masterClrMapping/>
  </p:clrMapOvr>
  <p:transition spd="med"/>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6E711A56-8659-469F-A427-C0882FC5F244}" type="datetimeFigureOut">
              <a:rPr lang="it-IT">
                <a:solidFill>
                  <a:prstClr val="black">
                    <a:tint val="75000"/>
                  </a:prstClr>
                </a:solidFill>
              </a:rPr>
              <a:pPr>
                <a:defRPr/>
              </a:pPr>
              <a:t>30/12/2014</a:t>
            </a:fld>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42582822-E8F0-4231-ABE0-013ED1A97EDE}"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1311621589"/>
      </p:ext>
    </p:extLst>
  </p:cSld>
  <p:clrMapOvr>
    <a:masterClrMapping/>
  </p:clrMapOvr>
  <p:transition spd="med"/>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A8B64E31-1E13-4CDD-949C-6F652072C0DD}" type="datetimeFigureOut">
              <a:rPr lang="it-IT">
                <a:solidFill>
                  <a:prstClr val="black">
                    <a:tint val="75000"/>
                  </a:prstClr>
                </a:solidFill>
              </a:rPr>
              <a:pPr>
                <a:defRPr/>
              </a:pPr>
              <a:t>30/12/2014</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7F053CB5-E3AD-4C03-955E-A4016C2FD081}"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4155333835"/>
      </p:ext>
    </p:extLst>
  </p:cSld>
  <p:clrMapOvr>
    <a:masterClrMapping/>
  </p:clrMapOvr>
  <p:transition spd="med"/>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9DD54902-46A5-4E07-89AF-B931AB782F6A}" type="datetimeFigureOut">
              <a:rPr lang="it-IT">
                <a:solidFill>
                  <a:prstClr val="black">
                    <a:tint val="75000"/>
                  </a:prstClr>
                </a:solidFill>
              </a:rPr>
              <a:pPr>
                <a:defRPr/>
              </a:pPr>
              <a:t>30/12/2014</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A1DDCC7E-CF2F-49B8-BC5B-8439D731C8A2}"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1089984587"/>
      </p:ext>
    </p:extLst>
  </p:cSld>
  <p:clrMapOvr>
    <a:masterClrMapping/>
  </p:clrMapOvr>
  <p:transition spd="med"/>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C6DAED27-DEE6-40CF-B380-2C555478BD3A}" type="datetimeFigureOut">
              <a:rPr lang="it-IT">
                <a:solidFill>
                  <a:prstClr val="black">
                    <a:tint val="75000"/>
                  </a:prstClr>
                </a:solidFill>
              </a:rPr>
              <a:pPr>
                <a:defRPr/>
              </a:pPr>
              <a:t>30/12/2014</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A0F57281-AB5C-44E8-A4BD-935E583C4F45}"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1634803310"/>
      </p:ext>
    </p:extLst>
  </p:cSld>
  <p:clrMapOvr>
    <a:masterClrMapping/>
  </p:clrMapOvr>
  <p:transition spd="med"/>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7EC70FFE-01A3-436B-B46E-454FF6ED1105}" type="datetimeFigureOut">
              <a:rPr lang="it-IT">
                <a:solidFill>
                  <a:prstClr val="black">
                    <a:tint val="75000"/>
                  </a:prstClr>
                </a:solidFill>
              </a:rPr>
              <a:pPr>
                <a:defRPr/>
              </a:pPr>
              <a:t>30/12/2014</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D3BCA900-6306-46C0-8C1B-323E991DF9CA}"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1864129225"/>
      </p:ext>
    </p:extLst>
  </p:cSld>
  <p:clrMapOvr>
    <a:masterClrMapping/>
  </p:clrMapOvr>
  <p:transition spd="med"/>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834F43B6-35A6-415E-942E-3F826B487D36}" type="datetimeFigureOut">
              <a:rPr lang="it-IT">
                <a:solidFill>
                  <a:prstClr val="black">
                    <a:tint val="75000"/>
                  </a:prstClr>
                </a:solidFill>
              </a:rPr>
              <a:pPr>
                <a:defRPr/>
              </a:pPr>
              <a:t>30/12/2014</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2FFC72DC-9DE3-47AB-B0C6-F30C50CA6FE6}"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3837929625"/>
      </p:ext>
    </p:extLst>
  </p:cSld>
  <p:clrMapOvr>
    <a:masterClrMapping/>
  </p:clrMapOvr>
  <p:transition spd="med"/>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fld id="{CA05E271-669B-45BF-B6E3-4D207CF6F43A}" type="datetimeFigureOut">
              <a:rPr lang="it-IT">
                <a:solidFill>
                  <a:prstClr val="black">
                    <a:tint val="75000"/>
                  </a:prstClr>
                </a:solidFill>
              </a:rPr>
              <a:pPr>
                <a:defRPr/>
              </a:pPr>
              <a:t>30/12/2014</a:t>
            </a:fld>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65636D84-98FE-4B0B-A093-C79D877C7DC4}"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3942397798"/>
      </p:ext>
    </p:extLst>
  </p:cSld>
  <p:clrMapOvr>
    <a:masterClrMapping/>
  </p:clrMapOvr>
  <p:transition spd="med"/>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fld id="{AEF1C30F-EAFE-4E89-A0C7-E8BC3ABAE1DC}" type="datetimeFigureOut">
              <a:rPr lang="it-IT">
                <a:solidFill>
                  <a:prstClr val="black">
                    <a:tint val="75000"/>
                  </a:prstClr>
                </a:solidFill>
              </a:rPr>
              <a:pPr>
                <a:defRPr/>
              </a:pPr>
              <a:t>30/12/2014</a:t>
            </a:fld>
            <a:endParaRPr lang="it-IT">
              <a:solidFill>
                <a:prstClr val="black">
                  <a:tint val="75000"/>
                </a:prstClr>
              </a:solidFill>
            </a:endParaRPr>
          </a:p>
        </p:txBody>
      </p:sp>
      <p:sp>
        <p:nvSpPr>
          <p:cNvPr id="8"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9" name="Segnaposto numero diapositiva 5"/>
          <p:cNvSpPr>
            <a:spLocks noGrp="1"/>
          </p:cNvSpPr>
          <p:nvPr>
            <p:ph type="sldNum" sz="quarter" idx="12"/>
          </p:nvPr>
        </p:nvSpPr>
        <p:spPr/>
        <p:txBody>
          <a:bodyPr/>
          <a:lstStyle>
            <a:lvl1pPr>
              <a:defRPr/>
            </a:lvl1pPr>
          </a:lstStyle>
          <a:p>
            <a:pPr>
              <a:defRPr/>
            </a:pPr>
            <a:fld id="{50A017E0-F15F-468C-A179-88E21B8427E1}"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341221115"/>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it-IT"/>
          </a:p>
        </p:txBody>
      </p:sp>
      <p:sp>
        <p:nvSpPr>
          <p:cNvPr id="8" name="Rectangle 5"/>
          <p:cNvSpPr>
            <a:spLocks noGrp="1" noChangeArrowheads="1"/>
          </p:cNvSpPr>
          <p:nvPr>
            <p:ph type="ftr" sz="quarter" idx="11"/>
          </p:nvPr>
        </p:nvSpPr>
        <p:spPr>
          <a:ln/>
        </p:spPr>
        <p:txBody>
          <a:bodyPr/>
          <a:lstStyle>
            <a:lvl1pPr>
              <a:defRPr/>
            </a:lvl1pPr>
          </a:lstStyle>
          <a:p>
            <a:pPr>
              <a:defRPr/>
            </a:pPr>
            <a:endParaRPr lang="it-IT"/>
          </a:p>
        </p:txBody>
      </p:sp>
      <p:sp>
        <p:nvSpPr>
          <p:cNvPr id="9" name="Rectangle 6"/>
          <p:cNvSpPr>
            <a:spLocks noGrp="1" noChangeArrowheads="1"/>
          </p:cNvSpPr>
          <p:nvPr>
            <p:ph type="sldNum" sz="quarter" idx="12"/>
          </p:nvPr>
        </p:nvSpPr>
        <p:spPr>
          <a:ln/>
        </p:spPr>
        <p:txBody>
          <a:bodyPr/>
          <a:lstStyle>
            <a:lvl1pPr>
              <a:defRPr/>
            </a:lvl1pPr>
          </a:lstStyle>
          <a:p>
            <a:pPr>
              <a:defRPr/>
            </a:pPr>
            <a:fld id="{BEAAC528-5BE8-457D-906A-3AC8F92D400F}" type="slidenum">
              <a:rPr lang="it-IT"/>
              <a:pPr>
                <a:defRPr/>
              </a:pPr>
              <a:t>‹N›</a:t>
            </a:fld>
            <a:endParaRPr lang="it-IT"/>
          </a:p>
        </p:txBody>
      </p:sp>
    </p:spTree>
  </p:cSld>
  <p:clrMapOvr>
    <a:masterClrMapping/>
  </p:clrMapOvr>
  <p:transition spd="med">
    <p:dissolve/>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fld id="{703FBA24-F173-4DBB-A6E7-8BB8D9A39E31}" type="datetimeFigureOut">
              <a:rPr lang="it-IT">
                <a:solidFill>
                  <a:prstClr val="black">
                    <a:tint val="75000"/>
                  </a:prstClr>
                </a:solidFill>
              </a:rPr>
              <a:pPr>
                <a:defRPr/>
              </a:pPr>
              <a:t>30/12/2014</a:t>
            </a:fld>
            <a:endParaRPr lang="it-IT">
              <a:solidFill>
                <a:prstClr val="black">
                  <a:tint val="75000"/>
                </a:prstClr>
              </a:solidFill>
            </a:endParaRPr>
          </a:p>
        </p:txBody>
      </p:sp>
      <p:sp>
        <p:nvSpPr>
          <p:cNvPr id="4"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5" name="Segnaposto numero diapositiva 5"/>
          <p:cNvSpPr>
            <a:spLocks noGrp="1"/>
          </p:cNvSpPr>
          <p:nvPr>
            <p:ph type="sldNum" sz="quarter" idx="12"/>
          </p:nvPr>
        </p:nvSpPr>
        <p:spPr/>
        <p:txBody>
          <a:bodyPr/>
          <a:lstStyle>
            <a:lvl1pPr>
              <a:defRPr/>
            </a:lvl1pPr>
          </a:lstStyle>
          <a:p>
            <a:pPr>
              <a:defRPr/>
            </a:pPr>
            <a:fld id="{2D9A4A62-4547-40EB-A6CE-6C028CD8EB4A}"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418087289"/>
      </p:ext>
    </p:extLst>
  </p:cSld>
  <p:clrMapOvr>
    <a:masterClrMapping/>
  </p:clrMapOvr>
  <p:transition spd="med"/>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96B2731C-C405-46A1-B91A-2D0A2B68B676}" type="datetimeFigureOut">
              <a:rPr lang="it-IT">
                <a:solidFill>
                  <a:prstClr val="black">
                    <a:tint val="75000"/>
                  </a:prstClr>
                </a:solidFill>
              </a:rPr>
              <a:pPr>
                <a:defRPr/>
              </a:pPr>
              <a:t>30/12/2014</a:t>
            </a:fld>
            <a:endParaRPr lang="it-IT">
              <a:solidFill>
                <a:prstClr val="black">
                  <a:tint val="75000"/>
                </a:prstClr>
              </a:solidFill>
            </a:endParaRPr>
          </a:p>
        </p:txBody>
      </p:sp>
      <p:sp>
        <p:nvSpPr>
          <p:cNvPr id="3"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4" name="Segnaposto numero diapositiva 5"/>
          <p:cNvSpPr>
            <a:spLocks noGrp="1"/>
          </p:cNvSpPr>
          <p:nvPr>
            <p:ph type="sldNum" sz="quarter" idx="12"/>
          </p:nvPr>
        </p:nvSpPr>
        <p:spPr/>
        <p:txBody>
          <a:bodyPr/>
          <a:lstStyle>
            <a:lvl1pPr>
              <a:defRPr/>
            </a:lvl1pPr>
          </a:lstStyle>
          <a:p>
            <a:pPr>
              <a:defRPr/>
            </a:pPr>
            <a:fld id="{52DE4D1B-D7AE-4892-854D-BDD5914A94CA}"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1461327570"/>
      </p:ext>
    </p:extLst>
  </p:cSld>
  <p:clrMapOvr>
    <a:masterClrMapping/>
  </p:clrMapOvr>
  <p:transition spd="med"/>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8B1CFFF5-B31B-478E-B9E3-5DCE47FBD5FD}" type="datetimeFigureOut">
              <a:rPr lang="it-IT">
                <a:solidFill>
                  <a:prstClr val="black">
                    <a:tint val="75000"/>
                  </a:prstClr>
                </a:solidFill>
              </a:rPr>
              <a:pPr>
                <a:defRPr/>
              </a:pPr>
              <a:t>30/12/2014</a:t>
            </a:fld>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AD8143B4-A784-49CC-BA05-661068366B13}"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1888053361"/>
      </p:ext>
    </p:extLst>
  </p:cSld>
  <p:clrMapOvr>
    <a:masterClrMapping/>
  </p:clrMapOvr>
  <p:transition spd="med"/>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B836DA6D-F395-40F3-98DD-EE0271B0E04A}" type="datetimeFigureOut">
              <a:rPr lang="it-IT">
                <a:solidFill>
                  <a:prstClr val="black">
                    <a:tint val="75000"/>
                  </a:prstClr>
                </a:solidFill>
              </a:rPr>
              <a:pPr>
                <a:defRPr/>
              </a:pPr>
              <a:t>30/12/2014</a:t>
            </a:fld>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4F71453F-DA77-4C73-A3E3-3753B1F29ED5}"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3232787341"/>
      </p:ext>
    </p:extLst>
  </p:cSld>
  <p:clrMapOvr>
    <a:masterClrMapping/>
  </p:clrMapOvr>
  <p:transition spd="med"/>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F0690259-ED71-44C6-BDA7-18B69F6D0D07}" type="datetimeFigureOut">
              <a:rPr lang="it-IT">
                <a:solidFill>
                  <a:prstClr val="black">
                    <a:tint val="75000"/>
                  </a:prstClr>
                </a:solidFill>
              </a:rPr>
              <a:pPr>
                <a:defRPr/>
              </a:pPr>
              <a:t>30/12/2014</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51BC0CF2-AF1D-45B8-87D8-0B88D365E01A}"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2402136881"/>
      </p:ext>
    </p:extLst>
  </p:cSld>
  <p:clrMapOvr>
    <a:masterClrMapping/>
  </p:clrMapOvr>
  <p:transition spd="med"/>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27FD5E7D-B417-4B34-BB47-30DA15FFC55F}" type="datetimeFigureOut">
              <a:rPr lang="it-IT">
                <a:solidFill>
                  <a:prstClr val="black">
                    <a:tint val="75000"/>
                  </a:prstClr>
                </a:solidFill>
              </a:rPr>
              <a:pPr>
                <a:defRPr/>
              </a:pPr>
              <a:t>30/12/2014</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A1E3C6BF-1A73-4B3B-83BA-C9D157A6E8B1}"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1095641591"/>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it-IT"/>
          </a:p>
        </p:txBody>
      </p:sp>
      <p:sp>
        <p:nvSpPr>
          <p:cNvPr id="4" name="Rectangle 5"/>
          <p:cNvSpPr>
            <a:spLocks noGrp="1" noChangeArrowheads="1"/>
          </p:cNvSpPr>
          <p:nvPr>
            <p:ph type="ftr" sz="quarter" idx="11"/>
          </p:nvPr>
        </p:nvSpPr>
        <p:spPr>
          <a:ln/>
        </p:spPr>
        <p:txBody>
          <a:bodyPr/>
          <a:lstStyle>
            <a:lvl1pPr>
              <a:defRPr/>
            </a:lvl1pPr>
          </a:lstStyle>
          <a:p>
            <a:pPr>
              <a:defRPr/>
            </a:pPr>
            <a:endParaRPr lang="it-IT"/>
          </a:p>
        </p:txBody>
      </p:sp>
      <p:sp>
        <p:nvSpPr>
          <p:cNvPr id="5" name="Rectangle 6"/>
          <p:cNvSpPr>
            <a:spLocks noGrp="1" noChangeArrowheads="1"/>
          </p:cNvSpPr>
          <p:nvPr>
            <p:ph type="sldNum" sz="quarter" idx="12"/>
          </p:nvPr>
        </p:nvSpPr>
        <p:spPr>
          <a:ln/>
        </p:spPr>
        <p:txBody>
          <a:bodyPr/>
          <a:lstStyle>
            <a:lvl1pPr>
              <a:defRPr/>
            </a:lvl1pPr>
          </a:lstStyle>
          <a:p>
            <a:pPr>
              <a:defRPr/>
            </a:pPr>
            <a:fld id="{03C3613C-08F6-4DD0-874D-4053C631162C}" type="slidenum">
              <a:rPr lang="it-IT"/>
              <a:pPr>
                <a:defRPr/>
              </a:pPr>
              <a:t>‹N›</a:t>
            </a:fld>
            <a:endParaRPr lang="it-IT"/>
          </a:p>
        </p:txBody>
      </p:sp>
    </p:spTree>
  </p:cSld>
  <p:clrMapOvr>
    <a:masterClrMapping/>
  </p:clrMapOvr>
  <p:transition spd="med">
    <p:dissolv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p>
        </p:txBody>
      </p:sp>
      <p:sp>
        <p:nvSpPr>
          <p:cNvPr id="3" name="Rectangle 5"/>
          <p:cNvSpPr>
            <a:spLocks noGrp="1" noChangeArrowheads="1"/>
          </p:cNvSpPr>
          <p:nvPr>
            <p:ph type="ftr" sz="quarter" idx="11"/>
          </p:nvPr>
        </p:nvSpPr>
        <p:spPr>
          <a:ln/>
        </p:spPr>
        <p:txBody>
          <a:bodyPr/>
          <a:lstStyle>
            <a:lvl1pPr>
              <a:defRPr/>
            </a:lvl1pPr>
          </a:lstStyle>
          <a:p>
            <a:pPr>
              <a:defRPr/>
            </a:pPr>
            <a:endParaRPr lang="it-IT"/>
          </a:p>
        </p:txBody>
      </p:sp>
      <p:sp>
        <p:nvSpPr>
          <p:cNvPr id="4" name="Rectangle 6"/>
          <p:cNvSpPr>
            <a:spLocks noGrp="1" noChangeArrowheads="1"/>
          </p:cNvSpPr>
          <p:nvPr>
            <p:ph type="sldNum" sz="quarter" idx="12"/>
          </p:nvPr>
        </p:nvSpPr>
        <p:spPr>
          <a:ln/>
        </p:spPr>
        <p:txBody>
          <a:bodyPr/>
          <a:lstStyle>
            <a:lvl1pPr>
              <a:defRPr/>
            </a:lvl1pPr>
          </a:lstStyle>
          <a:p>
            <a:pPr>
              <a:defRPr/>
            </a:pPr>
            <a:fld id="{0E3DB8A4-18B2-49BD-88B1-59033E9B1BBF}" type="slidenum">
              <a:rPr lang="it-IT"/>
              <a:pPr>
                <a:defRPr/>
              </a:pPr>
              <a:t>‹N›</a:t>
            </a:fld>
            <a:endParaRPr lang="it-IT"/>
          </a:p>
        </p:txBody>
      </p:sp>
    </p:spTree>
  </p:cSld>
  <p:clrMapOvr>
    <a:masterClrMapping/>
  </p:clrMapOvr>
  <p:transition spd="med">
    <p:dissolv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9B5265AE-1F50-4849-ADE0-F4C4015F3F8A}" type="slidenum">
              <a:rPr lang="it-IT"/>
              <a:pPr>
                <a:defRPr/>
              </a:pPr>
              <a:t>‹N›</a:t>
            </a:fld>
            <a:endParaRPr lang="it-IT"/>
          </a:p>
        </p:txBody>
      </p:sp>
    </p:spTree>
  </p:cSld>
  <p:clrMapOvr>
    <a:masterClrMapping/>
  </p:clrMapOvr>
  <p:transition spd="med">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ca-ES"/>
          </a:p>
        </p:txBody>
      </p:sp>
      <p:sp>
        <p:nvSpPr>
          <p:cNvPr id="5" name="Rectangle 5"/>
          <p:cNvSpPr>
            <a:spLocks noGrp="1" noChangeArrowheads="1"/>
          </p:cNvSpPr>
          <p:nvPr>
            <p:ph type="ftr" sz="quarter" idx="11"/>
          </p:nvPr>
        </p:nvSpPr>
        <p:spPr>
          <a:ln/>
        </p:spPr>
        <p:txBody>
          <a:bodyPr/>
          <a:lstStyle>
            <a:lvl1pPr>
              <a:defRPr/>
            </a:lvl1pPr>
          </a:lstStyle>
          <a:p>
            <a:pPr>
              <a:defRPr/>
            </a:pPr>
            <a:endParaRPr lang="ca-ES"/>
          </a:p>
        </p:txBody>
      </p:sp>
      <p:sp>
        <p:nvSpPr>
          <p:cNvPr id="6" name="Rectangle 6"/>
          <p:cNvSpPr>
            <a:spLocks noGrp="1" noChangeArrowheads="1"/>
          </p:cNvSpPr>
          <p:nvPr>
            <p:ph type="sldNum" sz="quarter" idx="12"/>
          </p:nvPr>
        </p:nvSpPr>
        <p:spPr>
          <a:ln/>
        </p:spPr>
        <p:txBody>
          <a:bodyPr/>
          <a:lstStyle>
            <a:lvl1pPr>
              <a:defRPr/>
            </a:lvl1pPr>
          </a:lstStyle>
          <a:p>
            <a:pPr>
              <a:defRPr/>
            </a:pPr>
            <a:fld id="{3EB5255A-E17A-44A7-B133-26FC0FC21F55}" type="slidenum">
              <a:rPr lang="ca-ES"/>
              <a:pPr>
                <a:defRPr/>
              </a:pPr>
              <a:t>‹N›</a:t>
            </a:fld>
            <a:endParaRPr lang="ca-E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DC162004-D370-4B57-B621-C79B02C0BA53}" type="slidenum">
              <a:rPr lang="it-IT"/>
              <a:pPr>
                <a:defRPr/>
              </a:pPr>
              <a:t>‹N›</a:t>
            </a:fld>
            <a:endParaRPr lang="it-IT"/>
          </a:p>
        </p:txBody>
      </p:sp>
    </p:spTree>
  </p:cSld>
  <p:clrMapOvr>
    <a:masterClrMapping/>
  </p:clrMapOvr>
  <p:transition spd="med">
    <p:dissolv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9A7E0714-3EEE-480A-99F0-F28F7A8DDDF0}" type="slidenum">
              <a:rPr lang="it-IT"/>
              <a:pPr>
                <a:defRPr/>
              </a:pPr>
              <a:t>‹N›</a:t>
            </a:fld>
            <a:endParaRPr lang="it-IT"/>
          </a:p>
        </p:txBody>
      </p:sp>
    </p:spTree>
  </p:cSld>
  <p:clrMapOvr>
    <a:masterClrMapping/>
  </p:clrMapOvr>
  <p:transition spd="med">
    <p:dissolv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609600"/>
            <a:ext cx="1943100" cy="54864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85800" y="609600"/>
            <a:ext cx="5676900" cy="54864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697AF226-74BB-4792-BE0A-8B50EAAF22D9}" type="slidenum">
              <a:rPr lang="it-IT"/>
              <a:pPr>
                <a:defRPr/>
              </a:pPr>
              <a:t>‹N›</a:t>
            </a:fld>
            <a:endParaRPr lang="it-IT"/>
          </a:p>
        </p:txBody>
      </p:sp>
    </p:spTree>
  </p:cSld>
  <p:clrMapOvr>
    <a:masterClrMapping/>
  </p:clrMapOvr>
  <p:transition spd="med">
    <p:dissolv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ca-ES"/>
          </a:p>
        </p:txBody>
      </p:sp>
      <p:sp>
        <p:nvSpPr>
          <p:cNvPr id="5" name="Rectangle 5"/>
          <p:cNvSpPr>
            <a:spLocks noGrp="1" noChangeArrowheads="1"/>
          </p:cNvSpPr>
          <p:nvPr>
            <p:ph type="ftr" sz="quarter" idx="11"/>
          </p:nvPr>
        </p:nvSpPr>
        <p:spPr>
          <a:ln/>
        </p:spPr>
        <p:txBody>
          <a:bodyPr/>
          <a:lstStyle>
            <a:lvl1pPr>
              <a:defRPr/>
            </a:lvl1pPr>
          </a:lstStyle>
          <a:p>
            <a:pPr>
              <a:defRPr/>
            </a:pPr>
            <a:endParaRPr lang="ca-ES"/>
          </a:p>
        </p:txBody>
      </p:sp>
      <p:sp>
        <p:nvSpPr>
          <p:cNvPr id="6" name="Rectangle 6"/>
          <p:cNvSpPr>
            <a:spLocks noGrp="1" noChangeArrowheads="1"/>
          </p:cNvSpPr>
          <p:nvPr>
            <p:ph type="sldNum" sz="quarter" idx="12"/>
          </p:nvPr>
        </p:nvSpPr>
        <p:spPr>
          <a:ln/>
        </p:spPr>
        <p:txBody>
          <a:bodyPr/>
          <a:lstStyle>
            <a:lvl1pPr>
              <a:defRPr/>
            </a:lvl1pPr>
          </a:lstStyle>
          <a:p>
            <a:pPr>
              <a:defRPr/>
            </a:pPr>
            <a:fld id="{46655FCE-CB85-42DE-A65D-B587CF32314E}" type="slidenum">
              <a:rPr lang="ca-ES"/>
              <a:pPr>
                <a:defRPr/>
              </a:pPr>
              <a:t>‹N›</a:t>
            </a:fld>
            <a:endParaRPr lang="ca-ES"/>
          </a:p>
        </p:txBody>
      </p:sp>
    </p:spTree>
  </p:cSld>
  <p:clrMapOvr>
    <a:masterClrMapping/>
  </p:clrMapOvr>
  <p:transition spd="slow">
    <p:dissolv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ca-ES"/>
          </a:p>
        </p:txBody>
      </p:sp>
      <p:sp>
        <p:nvSpPr>
          <p:cNvPr id="5" name="Rectangle 5"/>
          <p:cNvSpPr>
            <a:spLocks noGrp="1" noChangeArrowheads="1"/>
          </p:cNvSpPr>
          <p:nvPr>
            <p:ph type="ftr" sz="quarter" idx="11"/>
          </p:nvPr>
        </p:nvSpPr>
        <p:spPr>
          <a:ln/>
        </p:spPr>
        <p:txBody>
          <a:bodyPr/>
          <a:lstStyle>
            <a:lvl1pPr>
              <a:defRPr/>
            </a:lvl1pPr>
          </a:lstStyle>
          <a:p>
            <a:pPr>
              <a:defRPr/>
            </a:pPr>
            <a:endParaRPr lang="ca-ES"/>
          </a:p>
        </p:txBody>
      </p:sp>
      <p:sp>
        <p:nvSpPr>
          <p:cNvPr id="6" name="Rectangle 6"/>
          <p:cNvSpPr>
            <a:spLocks noGrp="1" noChangeArrowheads="1"/>
          </p:cNvSpPr>
          <p:nvPr>
            <p:ph type="sldNum" sz="quarter" idx="12"/>
          </p:nvPr>
        </p:nvSpPr>
        <p:spPr>
          <a:ln/>
        </p:spPr>
        <p:txBody>
          <a:bodyPr/>
          <a:lstStyle>
            <a:lvl1pPr>
              <a:defRPr/>
            </a:lvl1pPr>
          </a:lstStyle>
          <a:p>
            <a:pPr>
              <a:defRPr/>
            </a:pPr>
            <a:fld id="{2194E60A-7457-4294-B3C5-DCB811FD487E}" type="slidenum">
              <a:rPr lang="ca-ES"/>
              <a:pPr>
                <a:defRPr/>
              </a:pPr>
              <a:t>‹N›</a:t>
            </a:fld>
            <a:endParaRPr lang="ca-ES"/>
          </a:p>
        </p:txBody>
      </p:sp>
    </p:spTree>
  </p:cSld>
  <p:clrMapOvr>
    <a:masterClrMapping/>
  </p:clrMapOvr>
  <p:transition spd="slow">
    <p:dissolv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ca-ES"/>
          </a:p>
        </p:txBody>
      </p:sp>
      <p:sp>
        <p:nvSpPr>
          <p:cNvPr id="5" name="Rectangle 5"/>
          <p:cNvSpPr>
            <a:spLocks noGrp="1" noChangeArrowheads="1"/>
          </p:cNvSpPr>
          <p:nvPr>
            <p:ph type="ftr" sz="quarter" idx="11"/>
          </p:nvPr>
        </p:nvSpPr>
        <p:spPr>
          <a:ln/>
        </p:spPr>
        <p:txBody>
          <a:bodyPr/>
          <a:lstStyle>
            <a:lvl1pPr>
              <a:defRPr/>
            </a:lvl1pPr>
          </a:lstStyle>
          <a:p>
            <a:pPr>
              <a:defRPr/>
            </a:pPr>
            <a:endParaRPr lang="ca-ES"/>
          </a:p>
        </p:txBody>
      </p:sp>
      <p:sp>
        <p:nvSpPr>
          <p:cNvPr id="6" name="Rectangle 6"/>
          <p:cNvSpPr>
            <a:spLocks noGrp="1" noChangeArrowheads="1"/>
          </p:cNvSpPr>
          <p:nvPr>
            <p:ph type="sldNum" sz="quarter" idx="12"/>
          </p:nvPr>
        </p:nvSpPr>
        <p:spPr>
          <a:ln/>
        </p:spPr>
        <p:txBody>
          <a:bodyPr/>
          <a:lstStyle>
            <a:lvl1pPr>
              <a:defRPr/>
            </a:lvl1pPr>
          </a:lstStyle>
          <a:p>
            <a:pPr>
              <a:defRPr/>
            </a:pPr>
            <a:fld id="{80978765-7259-4CEF-9FF1-257213A69CCE}" type="slidenum">
              <a:rPr lang="ca-ES"/>
              <a:pPr>
                <a:defRPr/>
              </a:pPr>
              <a:t>‹N›</a:t>
            </a:fld>
            <a:endParaRPr lang="ca-ES"/>
          </a:p>
        </p:txBody>
      </p:sp>
    </p:spTree>
  </p:cSld>
  <p:clrMapOvr>
    <a:masterClrMapping/>
  </p:clrMapOvr>
  <p:transition spd="slow">
    <p:dissolv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ca-ES"/>
          </a:p>
        </p:txBody>
      </p:sp>
      <p:sp>
        <p:nvSpPr>
          <p:cNvPr id="6" name="Rectangle 5"/>
          <p:cNvSpPr>
            <a:spLocks noGrp="1" noChangeArrowheads="1"/>
          </p:cNvSpPr>
          <p:nvPr>
            <p:ph type="ftr" sz="quarter" idx="11"/>
          </p:nvPr>
        </p:nvSpPr>
        <p:spPr>
          <a:ln/>
        </p:spPr>
        <p:txBody>
          <a:bodyPr/>
          <a:lstStyle>
            <a:lvl1pPr>
              <a:defRPr/>
            </a:lvl1pPr>
          </a:lstStyle>
          <a:p>
            <a:pPr>
              <a:defRPr/>
            </a:pPr>
            <a:endParaRPr lang="ca-ES"/>
          </a:p>
        </p:txBody>
      </p:sp>
      <p:sp>
        <p:nvSpPr>
          <p:cNvPr id="7" name="Rectangle 6"/>
          <p:cNvSpPr>
            <a:spLocks noGrp="1" noChangeArrowheads="1"/>
          </p:cNvSpPr>
          <p:nvPr>
            <p:ph type="sldNum" sz="quarter" idx="12"/>
          </p:nvPr>
        </p:nvSpPr>
        <p:spPr>
          <a:ln/>
        </p:spPr>
        <p:txBody>
          <a:bodyPr/>
          <a:lstStyle>
            <a:lvl1pPr>
              <a:defRPr/>
            </a:lvl1pPr>
          </a:lstStyle>
          <a:p>
            <a:pPr>
              <a:defRPr/>
            </a:pPr>
            <a:fld id="{D4E6D0CB-F6F5-4503-A4AE-80DCB5155777}" type="slidenum">
              <a:rPr lang="ca-ES"/>
              <a:pPr>
                <a:defRPr/>
              </a:pPr>
              <a:t>‹N›</a:t>
            </a:fld>
            <a:endParaRPr lang="ca-ES"/>
          </a:p>
        </p:txBody>
      </p:sp>
    </p:spTree>
  </p:cSld>
  <p:clrMapOvr>
    <a:masterClrMapping/>
  </p:clrMapOvr>
  <p:transition spd="slow">
    <p:dissolv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ca-ES"/>
          </a:p>
        </p:txBody>
      </p:sp>
      <p:sp>
        <p:nvSpPr>
          <p:cNvPr id="8" name="Rectangle 5"/>
          <p:cNvSpPr>
            <a:spLocks noGrp="1" noChangeArrowheads="1"/>
          </p:cNvSpPr>
          <p:nvPr>
            <p:ph type="ftr" sz="quarter" idx="11"/>
          </p:nvPr>
        </p:nvSpPr>
        <p:spPr>
          <a:ln/>
        </p:spPr>
        <p:txBody>
          <a:bodyPr/>
          <a:lstStyle>
            <a:lvl1pPr>
              <a:defRPr/>
            </a:lvl1pPr>
          </a:lstStyle>
          <a:p>
            <a:pPr>
              <a:defRPr/>
            </a:pPr>
            <a:endParaRPr lang="ca-ES"/>
          </a:p>
        </p:txBody>
      </p:sp>
      <p:sp>
        <p:nvSpPr>
          <p:cNvPr id="9" name="Rectangle 6"/>
          <p:cNvSpPr>
            <a:spLocks noGrp="1" noChangeArrowheads="1"/>
          </p:cNvSpPr>
          <p:nvPr>
            <p:ph type="sldNum" sz="quarter" idx="12"/>
          </p:nvPr>
        </p:nvSpPr>
        <p:spPr>
          <a:ln/>
        </p:spPr>
        <p:txBody>
          <a:bodyPr/>
          <a:lstStyle>
            <a:lvl1pPr>
              <a:defRPr/>
            </a:lvl1pPr>
          </a:lstStyle>
          <a:p>
            <a:pPr>
              <a:defRPr/>
            </a:pPr>
            <a:fld id="{6528CE38-5A84-485F-A32D-E266D5C4A575}" type="slidenum">
              <a:rPr lang="ca-ES"/>
              <a:pPr>
                <a:defRPr/>
              </a:pPr>
              <a:t>‹N›</a:t>
            </a:fld>
            <a:endParaRPr lang="ca-ES"/>
          </a:p>
        </p:txBody>
      </p:sp>
    </p:spTree>
  </p:cSld>
  <p:clrMapOvr>
    <a:masterClrMapping/>
  </p:clrMapOvr>
  <p:transition spd="slow">
    <p:dissolv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ca-ES"/>
          </a:p>
        </p:txBody>
      </p:sp>
      <p:sp>
        <p:nvSpPr>
          <p:cNvPr id="4" name="Rectangle 5"/>
          <p:cNvSpPr>
            <a:spLocks noGrp="1" noChangeArrowheads="1"/>
          </p:cNvSpPr>
          <p:nvPr>
            <p:ph type="ftr" sz="quarter" idx="11"/>
          </p:nvPr>
        </p:nvSpPr>
        <p:spPr>
          <a:ln/>
        </p:spPr>
        <p:txBody>
          <a:bodyPr/>
          <a:lstStyle>
            <a:lvl1pPr>
              <a:defRPr/>
            </a:lvl1pPr>
          </a:lstStyle>
          <a:p>
            <a:pPr>
              <a:defRPr/>
            </a:pPr>
            <a:endParaRPr lang="ca-ES"/>
          </a:p>
        </p:txBody>
      </p:sp>
      <p:sp>
        <p:nvSpPr>
          <p:cNvPr id="5" name="Rectangle 6"/>
          <p:cNvSpPr>
            <a:spLocks noGrp="1" noChangeArrowheads="1"/>
          </p:cNvSpPr>
          <p:nvPr>
            <p:ph type="sldNum" sz="quarter" idx="12"/>
          </p:nvPr>
        </p:nvSpPr>
        <p:spPr>
          <a:ln/>
        </p:spPr>
        <p:txBody>
          <a:bodyPr/>
          <a:lstStyle>
            <a:lvl1pPr>
              <a:defRPr/>
            </a:lvl1pPr>
          </a:lstStyle>
          <a:p>
            <a:pPr>
              <a:defRPr/>
            </a:pPr>
            <a:fld id="{228F01E5-BEE6-46EE-A3AF-D62D773CE1E4}" type="slidenum">
              <a:rPr lang="ca-ES"/>
              <a:pPr>
                <a:defRPr/>
              </a:pPr>
              <a:t>‹N›</a:t>
            </a:fld>
            <a:endParaRPr lang="ca-ES"/>
          </a:p>
        </p:txBody>
      </p:sp>
    </p:spTree>
  </p:cSld>
  <p:clrMapOvr>
    <a:masterClrMapping/>
  </p:clrMapOvr>
  <p:transition spd="slow">
    <p:dissolv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ca-ES"/>
          </a:p>
        </p:txBody>
      </p:sp>
      <p:sp>
        <p:nvSpPr>
          <p:cNvPr id="3" name="Rectangle 5"/>
          <p:cNvSpPr>
            <a:spLocks noGrp="1" noChangeArrowheads="1"/>
          </p:cNvSpPr>
          <p:nvPr>
            <p:ph type="ftr" sz="quarter" idx="11"/>
          </p:nvPr>
        </p:nvSpPr>
        <p:spPr>
          <a:ln/>
        </p:spPr>
        <p:txBody>
          <a:bodyPr/>
          <a:lstStyle>
            <a:lvl1pPr>
              <a:defRPr/>
            </a:lvl1pPr>
          </a:lstStyle>
          <a:p>
            <a:pPr>
              <a:defRPr/>
            </a:pPr>
            <a:endParaRPr lang="ca-ES"/>
          </a:p>
        </p:txBody>
      </p:sp>
      <p:sp>
        <p:nvSpPr>
          <p:cNvPr id="4" name="Rectangle 6"/>
          <p:cNvSpPr>
            <a:spLocks noGrp="1" noChangeArrowheads="1"/>
          </p:cNvSpPr>
          <p:nvPr>
            <p:ph type="sldNum" sz="quarter" idx="12"/>
          </p:nvPr>
        </p:nvSpPr>
        <p:spPr>
          <a:ln/>
        </p:spPr>
        <p:txBody>
          <a:bodyPr/>
          <a:lstStyle>
            <a:lvl1pPr>
              <a:defRPr/>
            </a:lvl1pPr>
          </a:lstStyle>
          <a:p>
            <a:pPr>
              <a:defRPr/>
            </a:pPr>
            <a:fld id="{AC3C82FE-BA86-48C6-BA60-044FFB5D09B8}" type="slidenum">
              <a:rPr lang="ca-ES"/>
              <a:pPr>
                <a:defRPr/>
              </a:pPr>
              <a:t>‹N›</a:t>
            </a:fld>
            <a:endParaRPr lang="ca-ES"/>
          </a:p>
        </p:txBody>
      </p:sp>
    </p:spTree>
  </p:cSld>
  <p:clrMapOvr>
    <a:masterClrMapping/>
  </p:clrMapOvr>
  <p:transition spd="slow">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ca-ES"/>
          </a:p>
        </p:txBody>
      </p:sp>
      <p:sp>
        <p:nvSpPr>
          <p:cNvPr id="5" name="Rectangle 5"/>
          <p:cNvSpPr>
            <a:spLocks noGrp="1" noChangeArrowheads="1"/>
          </p:cNvSpPr>
          <p:nvPr>
            <p:ph type="ftr" sz="quarter" idx="11"/>
          </p:nvPr>
        </p:nvSpPr>
        <p:spPr>
          <a:ln/>
        </p:spPr>
        <p:txBody>
          <a:bodyPr/>
          <a:lstStyle>
            <a:lvl1pPr>
              <a:defRPr/>
            </a:lvl1pPr>
          </a:lstStyle>
          <a:p>
            <a:pPr>
              <a:defRPr/>
            </a:pPr>
            <a:endParaRPr lang="ca-ES"/>
          </a:p>
        </p:txBody>
      </p:sp>
      <p:sp>
        <p:nvSpPr>
          <p:cNvPr id="6" name="Rectangle 6"/>
          <p:cNvSpPr>
            <a:spLocks noGrp="1" noChangeArrowheads="1"/>
          </p:cNvSpPr>
          <p:nvPr>
            <p:ph type="sldNum" sz="quarter" idx="12"/>
          </p:nvPr>
        </p:nvSpPr>
        <p:spPr>
          <a:ln/>
        </p:spPr>
        <p:txBody>
          <a:bodyPr/>
          <a:lstStyle>
            <a:lvl1pPr>
              <a:defRPr/>
            </a:lvl1pPr>
          </a:lstStyle>
          <a:p>
            <a:pPr>
              <a:defRPr/>
            </a:pPr>
            <a:fld id="{81AB580E-F555-4AF2-AD5B-3FED6C82B643}" type="slidenum">
              <a:rPr lang="ca-ES"/>
              <a:pPr>
                <a:defRPr/>
              </a:pPr>
              <a:t>‹N›</a:t>
            </a:fld>
            <a:endParaRPr lang="ca-E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ca-ES"/>
          </a:p>
        </p:txBody>
      </p:sp>
      <p:sp>
        <p:nvSpPr>
          <p:cNvPr id="6" name="Rectangle 5"/>
          <p:cNvSpPr>
            <a:spLocks noGrp="1" noChangeArrowheads="1"/>
          </p:cNvSpPr>
          <p:nvPr>
            <p:ph type="ftr" sz="quarter" idx="11"/>
          </p:nvPr>
        </p:nvSpPr>
        <p:spPr>
          <a:ln/>
        </p:spPr>
        <p:txBody>
          <a:bodyPr/>
          <a:lstStyle>
            <a:lvl1pPr>
              <a:defRPr/>
            </a:lvl1pPr>
          </a:lstStyle>
          <a:p>
            <a:pPr>
              <a:defRPr/>
            </a:pPr>
            <a:endParaRPr lang="ca-ES"/>
          </a:p>
        </p:txBody>
      </p:sp>
      <p:sp>
        <p:nvSpPr>
          <p:cNvPr id="7" name="Rectangle 6"/>
          <p:cNvSpPr>
            <a:spLocks noGrp="1" noChangeArrowheads="1"/>
          </p:cNvSpPr>
          <p:nvPr>
            <p:ph type="sldNum" sz="quarter" idx="12"/>
          </p:nvPr>
        </p:nvSpPr>
        <p:spPr>
          <a:ln/>
        </p:spPr>
        <p:txBody>
          <a:bodyPr/>
          <a:lstStyle>
            <a:lvl1pPr>
              <a:defRPr/>
            </a:lvl1pPr>
          </a:lstStyle>
          <a:p>
            <a:pPr>
              <a:defRPr/>
            </a:pPr>
            <a:fld id="{7F4DEDE7-5632-4383-A61F-4B70887A4A1A}" type="slidenum">
              <a:rPr lang="ca-ES"/>
              <a:pPr>
                <a:defRPr/>
              </a:pPr>
              <a:t>‹N›</a:t>
            </a:fld>
            <a:endParaRPr lang="ca-ES"/>
          </a:p>
        </p:txBody>
      </p:sp>
    </p:spTree>
  </p:cSld>
  <p:clrMapOvr>
    <a:masterClrMapping/>
  </p:clrMapOvr>
  <p:transition spd="slow">
    <p:dissolv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ca-ES"/>
          </a:p>
        </p:txBody>
      </p:sp>
      <p:sp>
        <p:nvSpPr>
          <p:cNvPr id="6" name="Rectangle 5"/>
          <p:cNvSpPr>
            <a:spLocks noGrp="1" noChangeArrowheads="1"/>
          </p:cNvSpPr>
          <p:nvPr>
            <p:ph type="ftr" sz="quarter" idx="11"/>
          </p:nvPr>
        </p:nvSpPr>
        <p:spPr>
          <a:ln/>
        </p:spPr>
        <p:txBody>
          <a:bodyPr/>
          <a:lstStyle>
            <a:lvl1pPr>
              <a:defRPr/>
            </a:lvl1pPr>
          </a:lstStyle>
          <a:p>
            <a:pPr>
              <a:defRPr/>
            </a:pPr>
            <a:endParaRPr lang="ca-ES"/>
          </a:p>
        </p:txBody>
      </p:sp>
      <p:sp>
        <p:nvSpPr>
          <p:cNvPr id="7" name="Rectangle 6"/>
          <p:cNvSpPr>
            <a:spLocks noGrp="1" noChangeArrowheads="1"/>
          </p:cNvSpPr>
          <p:nvPr>
            <p:ph type="sldNum" sz="quarter" idx="12"/>
          </p:nvPr>
        </p:nvSpPr>
        <p:spPr>
          <a:ln/>
        </p:spPr>
        <p:txBody>
          <a:bodyPr/>
          <a:lstStyle>
            <a:lvl1pPr>
              <a:defRPr/>
            </a:lvl1pPr>
          </a:lstStyle>
          <a:p>
            <a:pPr>
              <a:defRPr/>
            </a:pPr>
            <a:fld id="{167EFF2D-500F-4111-83BB-A4CBB1FD359B}" type="slidenum">
              <a:rPr lang="ca-ES"/>
              <a:pPr>
                <a:defRPr/>
              </a:pPr>
              <a:t>‹N›</a:t>
            </a:fld>
            <a:endParaRPr lang="ca-ES"/>
          </a:p>
        </p:txBody>
      </p:sp>
    </p:spTree>
  </p:cSld>
  <p:clrMapOvr>
    <a:masterClrMapping/>
  </p:clrMapOvr>
  <p:transition spd="slow">
    <p:dissolv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ca-ES"/>
          </a:p>
        </p:txBody>
      </p:sp>
      <p:sp>
        <p:nvSpPr>
          <p:cNvPr id="5" name="Rectangle 5"/>
          <p:cNvSpPr>
            <a:spLocks noGrp="1" noChangeArrowheads="1"/>
          </p:cNvSpPr>
          <p:nvPr>
            <p:ph type="ftr" sz="quarter" idx="11"/>
          </p:nvPr>
        </p:nvSpPr>
        <p:spPr>
          <a:ln/>
        </p:spPr>
        <p:txBody>
          <a:bodyPr/>
          <a:lstStyle>
            <a:lvl1pPr>
              <a:defRPr/>
            </a:lvl1pPr>
          </a:lstStyle>
          <a:p>
            <a:pPr>
              <a:defRPr/>
            </a:pPr>
            <a:endParaRPr lang="ca-ES"/>
          </a:p>
        </p:txBody>
      </p:sp>
      <p:sp>
        <p:nvSpPr>
          <p:cNvPr id="6" name="Rectangle 6"/>
          <p:cNvSpPr>
            <a:spLocks noGrp="1" noChangeArrowheads="1"/>
          </p:cNvSpPr>
          <p:nvPr>
            <p:ph type="sldNum" sz="quarter" idx="12"/>
          </p:nvPr>
        </p:nvSpPr>
        <p:spPr>
          <a:ln/>
        </p:spPr>
        <p:txBody>
          <a:bodyPr/>
          <a:lstStyle>
            <a:lvl1pPr>
              <a:defRPr/>
            </a:lvl1pPr>
          </a:lstStyle>
          <a:p>
            <a:pPr>
              <a:defRPr/>
            </a:pPr>
            <a:fld id="{8FCC22FF-D38B-4CD6-BEE5-A7D9E1063F72}" type="slidenum">
              <a:rPr lang="ca-ES"/>
              <a:pPr>
                <a:defRPr/>
              </a:pPr>
              <a:t>‹N›</a:t>
            </a:fld>
            <a:endParaRPr lang="ca-ES"/>
          </a:p>
        </p:txBody>
      </p:sp>
    </p:spTree>
  </p:cSld>
  <p:clrMapOvr>
    <a:masterClrMapping/>
  </p:clrMapOvr>
  <p:transition spd="slow">
    <p:dissolv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609600"/>
            <a:ext cx="1943100" cy="54864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85800" y="609600"/>
            <a:ext cx="5676900" cy="54864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ca-ES"/>
          </a:p>
        </p:txBody>
      </p:sp>
      <p:sp>
        <p:nvSpPr>
          <p:cNvPr id="5" name="Rectangle 5"/>
          <p:cNvSpPr>
            <a:spLocks noGrp="1" noChangeArrowheads="1"/>
          </p:cNvSpPr>
          <p:nvPr>
            <p:ph type="ftr" sz="quarter" idx="11"/>
          </p:nvPr>
        </p:nvSpPr>
        <p:spPr>
          <a:ln/>
        </p:spPr>
        <p:txBody>
          <a:bodyPr/>
          <a:lstStyle>
            <a:lvl1pPr>
              <a:defRPr/>
            </a:lvl1pPr>
          </a:lstStyle>
          <a:p>
            <a:pPr>
              <a:defRPr/>
            </a:pPr>
            <a:endParaRPr lang="ca-ES"/>
          </a:p>
        </p:txBody>
      </p:sp>
      <p:sp>
        <p:nvSpPr>
          <p:cNvPr id="6" name="Rectangle 6"/>
          <p:cNvSpPr>
            <a:spLocks noGrp="1" noChangeArrowheads="1"/>
          </p:cNvSpPr>
          <p:nvPr>
            <p:ph type="sldNum" sz="quarter" idx="12"/>
          </p:nvPr>
        </p:nvSpPr>
        <p:spPr>
          <a:ln/>
        </p:spPr>
        <p:txBody>
          <a:bodyPr/>
          <a:lstStyle>
            <a:lvl1pPr>
              <a:defRPr/>
            </a:lvl1pPr>
          </a:lstStyle>
          <a:p>
            <a:pPr>
              <a:defRPr/>
            </a:pPr>
            <a:fld id="{B1F0EF59-C145-417E-B45E-02179F804C92}" type="slidenum">
              <a:rPr lang="ca-ES"/>
              <a:pPr>
                <a:defRPr/>
              </a:pPr>
              <a:t>‹N›</a:t>
            </a:fld>
            <a:endParaRPr lang="ca-ES"/>
          </a:p>
        </p:txBody>
      </p:sp>
    </p:spTree>
  </p:cSld>
  <p:clrMapOvr>
    <a:masterClrMapping/>
  </p:clrMapOvr>
  <p:transition spd="slow">
    <p:dissolv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A0E064BA-3F87-4CFD-A726-06C127742B09}" type="datetimeFigureOut">
              <a:rPr lang="it-IT"/>
              <a:pPr>
                <a:defRPr/>
              </a:pPr>
              <a:t>30/12/2014</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9F4EC86B-904F-4D19-BDA9-10EA5EC6151C}" type="slidenum">
              <a:rPr lang="it-IT"/>
              <a:pPr>
                <a:defRPr/>
              </a:pPr>
              <a:t>‹N›</a:t>
            </a:fld>
            <a:endParaRPr lang="it-IT"/>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BBFDB190-0F21-4932-AC6B-E22A7487C6EA}" type="datetimeFigureOut">
              <a:rPr lang="it-IT"/>
              <a:pPr>
                <a:defRPr/>
              </a:pPr>
              <a:t>30/12/2014</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DCA886E8-21E4-4DF2-812F-3C535962EDCA}" type="slidenum">
              <a:rPr lang="it-IT"/>
              <a:pPr>
                <a:defRPr/>
              </a:pPr>
              <a:t>‹N›</a:t>
            </a:fld>
            <a:endParaRPr lang="it-IT"/>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63CB03F0-8DCC-437A-96E3-2AC7C5EB9F6F}" type="datetimeFigureOut">
              <a:rPr lang="it-IT"/>
              <a:pPr>
                <a:defRPr/>
              </a:pPr>
              <a:t>30/12/2014</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6D88E75B-8712-4B51-8D71-661173B146A6}" type="slidenum">
              <a:rPr lang="it-IT"/>
              <a:pPr>
                <a:defRPr/>
              </a:pPr>
              <a:t>‹N›</a:t>
            </a:fld>
            <a:endParaRPr lang="it-IT"/>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fld id="{988A39D7-45FE-4CED-845F-8E0CBE1EFDDA}" type="datetimeFigureOut">
              <a:rPr lang="it-IT"/>
              <a:pPr>
                <a:defRPr/>
              </a:pPr>
              <a:t>30/12/2014</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5510B6DB-5F82-40ED-8E05-21BCABE1455B}" type="slidenum">
              <a:rPr lang="it-IT"/>
              <a:pPr>
                <a:defRPr/>
              </a:pPr>
              <a:t>‹N›</a:t>
            </a:fld>
            <a:endParaRPr lang="it-IT"/>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fld id="{BD074A5B-F82D-42DD-A465-0ABAA17B2B99}" type="datetimeFigureOut">
              <a:rPr lang="it-IT"/>
              <a:pPr>
                <a:defRPr/>
              </a:pPr>
              <a:t>30/12/2014</a:t>
            </a:fld>
            <a:endParaRPr lang="it-IT"/>
          </a:p>
        </p:txBody>
      </p:sp>
      <p:sp>
        <p:nvSpPr>
          <p:cNvPr id="8" name="Segnaposto piè di pagina 4"/>
          <p:cNvSpPr>
            <a:spLocks noGrp="1"/>
          </p:cNvSpPr>
          <p:nvPr>
            <p:ph type="ftr" sz="quarter" idx="11"/>
          </p:nvPr>
        </p:nvSpPr>
        <p:spPr/>
        <p:txBody>
          <a:bodyPr/>
          <a:lstStyle>
            <a:lvl1pPr>
              <a:defRPr/>
            </a:lvl1pPr>
          </a:lstStyle>
          <a:p>
            <a:pPr>
              <a:defRPr/>
            </a:pPr>
            <a:endParaRPr lang="it-IT"/>
          </a:p>
        </p:txBody>
      </p:sp>
      <p:sp>
        <p:nvSpPr>
          <p:cNvPr id="9" name="Segnaposto numero diapositiva 5"/>
          <p:cNvSpPr>
            <a:spLocks noGrp="1"/>
          </p:cNvSpPr>
          <p:nvPr>
            <p:ph type="sldNum" sz="quarter" idx="12"/>
          </p:nvPr>
        </p:nvSpPr>
        <p:spPr/>
        <p:txBody>
          <a:bodyPr/>
          <a:lstStyle>
            <a:lvl1pPr>
              <a:defRPr/>
            </a:lvl1pPr>
          </a:lstStyle>
          <a:p>
            <a:pPr>
              <a:defRPr/>
            </a:pPr>
            <a:fld id="{6C8C2255-8F4D-443F-827C-C1E6B6992F8B}" type="slidenum">
              <a:rPr lang="it-IT"/>
              <a:pPr>
                <a:defRPr/>
              </a:pPr>
              <a:t>‹N›</a:t>
            </a:fld>
            <a:endParaRPr lang="it-IT"/>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fld id="{A2156B51-6794-41FE-8085-5EC8AE0253A1}" type="datetimeFigureOut">
              <a:rPr lang="it-IT"/>
              <a:pPr>
                <a:defRPr/>
              </a:pPr>
              <a:t>30/12/2014</a:t>
            </a:fld>
            <a:endParaRPr lang="it-IT"/>
          </a:p>
        </p:txBody>
      </p:sp>
      <p:sp>
        <p:nvSpPr>
          <p:cNvPr id="4" name="Segnaposto piè di pagina 4"/>
          <p:cNvSpPr>
            <a:spLocks noGrp="1"/>
          </p:cNvSpPr>
          <p:nvPr>
            <p:ph type="ftr" sz="quarter" idx="11"/>
          </p:nvPr>
        </p:nvSpPr>
        <p:spPr/>
        <p:txBody>
          <a:bodyPr/>
          <a:lstStyle>
            <a:lvl1pPr>
              <a:defRPr/>
            </a:lvl1pPr>
          </a:lstStyle>
          <a:p>
            <a:pPr>
              <a:defRPr/>
            </a:pPr>
            <a:endParaRPr lang="it-IT"/>
          </a:p>
        </p:txBody>
      </p:sp>
      <p:sp>
        <p:nvSpPr>
          <p:cNvPr id="5" name="Segnaposto numero diapositiva 5"/>
          <p:cNvSpPr>
            <a:spLocks noGrp="1"/>
          </p:cNvSpPr>
          <p:nvPr>
            <p:ph type="sldNum" sz="quarter" idx="12"/>
          </p:nvPr>
        </p:nvSpPr>
        <p:spPr/>
        <p:txBody>
          <a:bodyPr/>
          <a:lstStyle>
            <a:lvl1pPr>
              <a:defRPr/>
            </a:lvl1pPr>
          </a:lstStyle>
          <a:p>
            <a:pPr>
              <a:defRPr/>
            </a:pPr>
            <a:fld id="{DCCCD6DD-B20E-4599-8AE9-6F49843067B8}" type="slidenum">
              <a:rPr lang="it-IT"/>
              <a:pPr>
                <a:defRPr/>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ca-ES"/>
          </a:p>
        </p:txBody>
      </p:sp>
      <p:sp>
        <p:nvSpPr>
          <p:cNvPr id="6" name="Rectangle 5"/>
          <p:cNvSpPr>
            <a:spLocks noGrp="1" noChangeArrowheads="1"/>
          </p:cNvSpPr>
          <p:nvPr>
            <p:ph type="ftr" sz="quarter" idx="11"/>
          </p:nvPr>
        </p:nvSpPr>
        <p:spPr>
          <a:ln/>
        </p:spPr>
        <p:txBody>
          <a:bodyPr/>
          <a:lstStyle>
            <a:lvl1pPr>
              <a:defRPr/>
            </a:lvl1pPr>
          </a:lstStyle>
          <a:p>
            <a:pPr>
              <a:defRPr/>
            </a:pPr>
            <a:endParaRPr lang="ca-ES"/>
          </a:p>
        </p:txBody>
      </p:sp>
      <p:sp>
        <p:nvSpPr>
          <p:cNvPr id="7" name="Rectangle 6"/>
          <p:cNvSpPr>
            <a:spLocks noGrp="1" noChangeArrowheads="1"/>
          </p:cNvSpPr>
          <p:nvPr>
            <p:ph type="sldNum" sz="quarter" idx="12"/>
          </p:nvPr>
        </p:nvSpPr>
        <p:spPr>
          <a:ln/>
        </p:spPr>
        <p:txBody>
          <a:bodyPr/>
          <a:lstStyle>
            <a:lvl1pPr>
              <a:defRPr/>
            </a:lvl1pPr>
          </a:lstStyle>
          <a:p>
            <a:pPr>
              <a:defRPr/>
            </a:pPr>
            <a:fld id="{07242E8A-D24A-45EA-A9F4-649C34430251}" type="slidenum">
              <a:rPr lang="ca-ES"/>
              <a:pPr>
                <a:defRPr/>
              </a:pPr>
              <a:t>‹N›</a:t>
            </a:fld>
            <a:endParaRPr lang="ca-E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C8A63401-74E5-40B2-B9E1-CAB8F6A955BA}" type="datetimeFigureOut">
              <a:rPr lang="it-IT"/>
              <a:pPr>
                <a:defRPr/>
              </a:pPr>
              <a:t>30/12/2014</a:t>
            </a:fld>
            <a:endParaRPr lang="it-IT"/>
          </a:p>
        </p:txBody>
      </p:sp>
      <p:sp>
        <p:nvSpPr>
          <p:cNvPr id="3" name="Segnaposto piè di pagina 4"/>
          <p:cNvSpPr>
            <a:spLocks noGrp="1"/>
          </p:cNvSpPr>
          <p:nvPr>
            <p:ph type="ftr" sz="quarter" idx="11"/>
          </p:nvPr>
        </p:nvSpPr>
        <p:spPr/>
        <p:txBody>
          <a:bodyPr/>
          <a:lstStyle>
            <a:lvl1pPr>
              <a:defRPr/>
            </a:lvl1pPr>
          </a:lstStyle>
          <a:p>
            <a:pPr>
              <a:defRPr/>
            </a:pPr>
            <a:endParaRPr lang="it-IT"/>
          </a:p>
        </p:txBody>
      </p:sp>
      <p:sp>
        <p:nvSpPr>
          <p:cNvPr id="4" name="Segnaposto numero diapositiva 5"/>
          <p:cNvSpPr>
            <a:spLocks noGrp="1"/>
          </p:cNvSpPr>
          <p:nvPr>
            <p:ph type="sldNum" sz="quarter" idx="12"/>
          </p:nvPr>
        </p:nvSpPr>
        <p:spPr/>
        <p:txBody>
          <a:bodyPr/>
          <a:lstStyle>
            <a:lvl1pPr>
              <a:defRPr/>
            </a:lvl1pPr>
          </a:lstStyle>
          <a:p>
            <a:pPr>
              <a:defRPr/>
            </a:pPr>
            <a:fld id="{44F49DA6-115F-4192-88B0-09C2D94FFD49}" type="slidenum">
              <a:rPr lang="it-IT"/>
              <a:pPr>
                <a:defRPr/>
              </a:pPr>
              <a:t>‹N›</a:t>
            </a:fld>
            <a:endParaRPr lang="it-IT"/>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2E27F3DC-9269-4CD1-A6CD-87BD295D6C54}" type="datetimeFigureOut">
              <a:rPr lang="it-IT"/>
              <a:pPr>
                <a:defRPr/>
              </a:pPr>
              <a:t>30/12/2014</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44D9C977-C126-4E0C-81B7-40C6538F02DB}" type="slidenum">
              <a:rPr lang="it-IT"/>
              <a:pPr>
                <a:defRPr/>
              </a:pPr>
              <a:t>‹N›</a:t>
            </a:fld>
            <a:endParaRPr lang="it-IT"/>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173EEED9-8C67-47E0-8EF8-57B5AAF0CB5D}" type="datetimeFigureOut">
              <a:rPr lang="it-IT"/>
              <a:pPr>
                <a:defRPr/>
              </a:pPr>
              <a:t>30/12/2014</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5B56D50D-E2B4-43DA-826A-186CF6A8C234}" type="slidenum">
              <a:rPr lang="it-IT"/>
              <a:pPr>
                <a:defRPr/>
              </a:pPr>
              <a:t>‹N›</a:t>
            </a:fld>
            <a:endParaRPr lang="it-IT"/>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E9CA1068-936A-4DB8-8AC5-310B149CB1B6}" type="datetimeFigureOut">
              <a:rPr lang="it-IT"/>
              <a:pPr>
                <a:defRPr/>
              </a:pPr>
              <a:t>30/12/2014</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BB4D2C44-2D9E-4919-B4A0-08B4BDBC67C5}" type="slidenum">
              <a:rPr lang="it-IT"/>
              <a:pPr>
                <a:defRPr/>
              </a:pPr>
              <a:t>‹N›</a:t>
            </a:fld>
            <a:endParaRPr lang="it-IT"/>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87BF3481-6E52-4264-BCD1-F76B3BE6922C}" type="datetimeFigureOut">
              <a:rPr lang="it-IT"/>
              <a:pPr>
                <a:defRPr/>
              </a:pPr>
              <a:t>30/12/2014</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E17D1BD6-5341-41C7-B8FA-A750CF2C440C}" type="slidenum">
              <a:rPr lang="it-IT"/>
              <a:pPr>
                <a:defRPr/>
              </a:pPr>
              <a:t>‹N›</a:t>
            </a:fld>
            <a:endParaRPr lang="it-IT"/>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C0B4F57E-40F5-4627-A5D3-D72BF3BCF524}" type="slidenum">
              <a:rPr lang="it-IT"/>
              <a:pPr>
                <a:defRPr/>
              </a:pPr>
              <a:t>‹N›</a:t>
            </a:fld>
            <a:endParaRPr lang="it-IT"/>
          </a:p>
        </p:txBody>
      </p:sp>
    </p:spTree>
  </p:cSld>
  <p:clrMapOvr>
    <a:masterClrMapping/>
  </p:clrMapOvr>
  <p:transition spd="med">
    <p:dissolv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4E3102D1-B8D4-485D-BB42-C5BF73EF5EF6}" type="slidenum">
              <a:rPr lang="it-IT"/>
              <a:pPr>
                <a:defRPr/>
              </a:pPr>
              <a:t>‹N›</a:t>
            </a:fld>
            <a:endParaRPr lang="it-IT"/>
          </a:p>
        </p:txBody>
      </p:sp>
    </p:spTree>
  </p:cSld>
  <p:clrMapOvr>
    <a:masterClrMapping/>
  </p:clrMapOvr>
  <p:transition spd="med">
    <p:dissolv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01B4AA66-D308-4E82-9B5D-C7D581E417DF}" type="slidenum">
              <a:rPr lang="it-IT"/>
              <a:pPr>
                <a:defRPr/>
              </a:pPr>
              <a:t>‹N›</a:t>
            </a:fld>
            <a:endParaRPr lang="it-IT"/>
          </a:p>
        </p:txBody>
      </p:sp>
    </p:spTree>
  </p:cSld>
  <p:clrMapOvr>
    <a:masterClrMapping/>
  </p:clrMapOvr>
  <p:transition spd="med">
    <p:dissolv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09919B4E-A3BB-400D-B275-14A33E9D2E04}" type="slidenum">
              <a:rPr lang="it-IT"/>
              <a:pPr>
                <a:defRPr/>
              </a:pPr>
              <a:t>‹N›</a:t>
            </a:fld>
            <a:endParaRPr lang="it-IT"/>
          </a:p>
        </p:txBody>
      </p:sp>
    </p:spTree>
  </p:cSld>
  <p:clrMapOvr>
    <a:masterClrMapping/>
  </p:clrMapOvr>
  <p:transition spd="med">
    <p:dissolv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it-IT"/>
          </a:p>
        </p:txBody>
      </p:sp>
      <p:sp>
        <p:nvSpPr>
          <p:cNvPr id="8" name="Rectangle 5"/>
          <p:cNvSpPr>
            <a:spLocks noGrp="1" noChangeArrowheads="1"/>
          </p:cNvSpPr>
          <p:nvPr>
            <p:ph type="ftr" sz="quarter" idx="11"/>
          </p:nvPr>
        </p:nvSpPr>
        <p:spPr>
          <a:ln/>
        </p:spPr>
        <p:txBody>
          <a:bodyPr/>
          <a:lstStyle>
            <a:lvl1pPr>
              <a:defRPr/>
            </a:lvl1pPr>
          </a:lstStyle>
          <a:p>
            <a:pPr>
              <a:defRPr/>
            </a:pPr>
            <a:endParaRPr lang="it-IT"/>
          </a:p>
        </p:txBody>
      </p:sp>
      <p:sp>
        <p:nvSpPr>
          <p:cNvPr id="9" name="Rectangle 6"/>
          <p:cNvSpPr>
            <a:spLocks noGrp="1" noChangeArrowheads="1"/>
          </p:cNvSpPr>
          <p:nvPr>
            <p:ph type="sldNum" sz="quarter" idx="12"/>
          </p:nvPr>
        </p:nvSpPr>
        <p:spPr>
          <a:ln/>
        </p:spPr>
        <p:txBody>
          <a:bodyPr/>
          <a:lstStyle>
            <a:lvl1pPr>
              <a:defRPr/>
            </a:lvl1pPr>
          </a:lstStyle>
          <a:p>
            <a:pPr>
              <a:defRPr/>
            </a:pPr>
            <a:fld id="{1E9BC645-40DA-45D3-BCDC-1045508E085A}" type="slidenum">
              <a:rPr lang="it-IT"/>
              <a:pPr>
                <a:defRPr/>
              </a:pPr>
              <a:t>‹N›</a:t>
            </a:fld>
            <a:endParaRPr lang="it-IT"/>
          </a:p>
        </p:txBody>
      </p:sp>
    </p:spTree>
  </p:cSld>
  <p:clrMapOvr>
    <a:masterClrMapping/>
  </p:clrMapOvr>
  <p:transition spd="med">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ca-ES"/>
          </a:p>
        </p:txBody>
      </p:sp>
      <p:sp>
        <p:nvSpPr>
          <p:cNvPr id="8" name="Rectangle 5"/>
          <p:cNvSpPr>
            <a:spLocks noGrp="1" noChangeArrowheads="1"/>
          </p:cNvSpPr>
          <p:nvPr>
            <p:ph type="ftr" sz="quarter" idx="11"/>
          </p:nvPr>
        </p:nvSpPr>
        <p:spPr>
          <a:ln/>
        </p:spPr>
        <p:txBody>
          <a:bodyPr/>
          <a:lstStyle>
            <a:lvl1pPr>
              <a:defRPr/>
            </a:lvl1pPr>
          </a:lstStyle>
          <a:p>
            <a:pPr>
              <a:defRPr/>
            </a:pPr>
            <a:endParaRPr lang="ca-ES"/>
          </a:p>
        </p:txBody>
      </p:sp>
      <p:sp>
        <p:nvSpPr>
          <p:cNvPr id="9" name="Rectangle 6"/>
          <p:cNvSpPr>
            <a:spLocks noGrp="1" noChangeArrowheads="1"/>
          </p:cNvSpPr>
          <p:nvPr>
            <p:ph type="sldNum" sz="quarter" idx="12"/>
          </p:nvPr>
        </p:nvSpPr>
        <p:spPr>
          <a:ln/>
        </p:spPr>
        <p:txBody>
          <a:bodyPr/>
          <a:lstStyle>
            <a:lvl1pPr>
              <a:defRPr/>
            </a:lvl1pPr>
          </a:lstStyle>
          <a:p>
            <a:pPr>
              <a:defRPr/>
            </a:pPr>
            <a:fld id="{C61AD207-5967-47E2-9C87-4E34759327C3}" type="slidenum">
              <a:rPr lang="ca-ES"/>
              <a:pPr>
                <a:defRPr/>
              </a:pPr>
              <a:t>‹N›</a:t>
            </a:fld>
            <a:endParaRPr lang="ca-E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it-IT"/>
          </a:p>
        </p:txBody>
      </p:sp>
      <p:sp>
        <p:nvSpPr>
          <p:cNvPr id="4" name="Rectangle 5"/>
          <p:cNvSpPr>
            <a:spLocks noGrp="1" noChangeArrowheads="1"/>
          </p:cNvSpPr>
          <p:nvPr>
            <p:ph type="ftr" sz="quarter" idx="11"/>
          </p:nvPr>
        </p:nvSpPr>
        <p:spPr>
          <a:ln/>
        </p:spPr>
        <p:txBody>
          <a:bodyPr/>
          <a:lstStyle>
            <a:lvl1pPr>
              <a:defRPr/>
            </a:lvl1pPr>
          </a:lstStyle>
          <a:p>
            <a:pPr>
              <a:defRPr/>
            </a:pPr>
            <a:endParaRPr lang="it-IT"/>
          </a:p>
        </p:txBody>
      </p:sp>
      <p:sp>
        <p:nvSpPr>
          <p:cNvPr id="5" name="Rectangle 6"/>
          <p:cNvSpPr>
            <a:spLocks noGrp="1" noChangeArrowheads="1"/>
          </p:cNvSpPr>
          <p:nvPr>
            <p:ph type="sldNum" sz="quarter" idx="12"/>
          </p:nvPr>
        </p:nvSpPr>
        <p:spPr>
          <a:ln/>
        </p:spPr>
        <p:txBody>
          <a:bodyPr/>
          <a:lstStyle>
            <a:lvl1pPr>
              <a:defRPr/>
            </a:lvl1pPr>
          </a:lstStyle>
          <a:p>
            <a:pPr>
              <a:defRPr/>
            </a:pPr>
            <a:fld id="{41164F1D-A902-4A71-B63D-E30189800927}" type="slidenum">
              <a:rPr lang="it-IT"/>
              <a:pPr>
                <a:defRPr/>
              </a:pPr>
              <a:t>‹N›</a:t>
            </a:fld>
            <a:endParaRPr lang="it-IT"/>
          </a:p>
        </p:txBody>
      </p:sp>
    </p:spTree>
  </p:cSld>
  <p:clrMapOvr>
    <a:masterClrMapping/>
  </p:clrMapOvr>
  <p:transition spd="med">
    <p:dissolv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p>
        </p:txBody>
      </p:sp>
      <p:sp>
        <p:nvSpPr>
          <p:cNvPr id="3" name="Rectangle 5"/>
          <p:cNvSpPr>
            <a:spLocks noGrp="1" noChangeArrowheads="1"/>
          </p:cNvSpPr>
          <p:nvPr>
            <p:ph type="ftr" sz="quarter" idx="11"/>
          </p:nvPr>
        </p:nvSpPr>
        <p:spPr>
          <a:ln/>
        </p:spPr>
        <p:txBody>
          <a:bodyPr/>
          <a:lstStyle>
            <a:lvl1pPr>
              <a:defRPr/>
            </a:lvl1pPr>
          </a:lstStyle>
          <a:p>
            <a:pPr>
              <a:defRPr/>
            </a:pPr>
            <a:endParaRPr lang="it-IT"/>
          </a:p>
        </p:txBody>
      </p:sp>
      <p:sp>
        <p:nvSpPr>
          <p:cNvPr id="4" name="Rectangle 6"/>
          <p:cNvSpPr>
            <a:spLocks noGrp="1" noChangeArrowheads="1"/>
          </p:cNvSpPr>
          <p:nvPr>
            <p:ph type="sldNum" sz="quarter" idx="12"/>
          </p:nvPr>
        </p:nvSpPr>
        <p:spPr>
          <a:ln/>
        </p:spPr>
        <p:txBody>
          <a:bodyPr/>
          <a:lstStyle>
            <a:lvl1pPr>
              <a:defRPr/>
            </a:lvl1pPr>
          </a:lstStyle>
          <a:p>
            <a:pPr>
              <a:defRPr/>
            </a:pPr>
            <a:fld id="{FE5C825B-267C-4F75-82A6-7A1B19757014}" type="slidenum">
              <a:rPr lang="it-IT"/>
              <a:pPr>
                <a:defRPr/>
              </a:pPr>
              <a:t>‹N›</a:t>
            </a:fld>
            <a:endParaRPr lang="it-IT"/>
          </a:p>
        </p:txBody>
      </p:sp>
    </p:spTree>
  </p:cSld>
  <p:clrMapOvr>
    <a:masterClrMapping/>
  </p:clrMapOvr>
  <p:transition spd="med">
    <p:dissolv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101B11FF-4F90-491D-B69B-02C0DC012138}" type="slidenum">
              <a:rPr lang="it-IT"/>
              <a:pPr>
                <a:defRPr/>
              </a:pPr>
              <a:t>‹N›</a:t>
            </a:fld>
            <a:endParaRPr lang="it-IT"/>
          </a:p>
        </p:txBody>
      </p:sp>
    </p:spTree>
  </p:cSld>
  <p:clrMapOvr>
    <a:masterClrMapping/>
  </p:clrMapOvr>
  <p:transition spd="med">
    <p:dissolv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7C00DA87-4A9F-432C-B9F9-5DD2DC13EA92}" type="slidenum">
              <a:rPr lang="it-IT"/>
              <a:pPr>
                <a:defRPr/>
              </a:pPr>
              <a:t>‹N›</a:t>
            </a:fld>
            <a:endParaRPr lang="it-IT"/>
          </a:p>
        </p:txBody>
      </p:sp>
    </p:spTree>
  </p:cSld>
  <p:clrMapOvr>
    <a:masterClrMapping/>
  </p:clrMapOvr>
  <p:transition spd="med">
    <p:dissolv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2898017C-115C-493C-86C6-BE0994D6C190}" type="slidenum">
              <a:rPr lang="it-IT"/>
              <a:pPr>
                <a:defRPr/>
              </a:pPr>
              <a:t>‹N›</a:t>
            </a:fld>
            <a:endParaRPr lang="it-IT"/>
          </a:p>
        </p:txBody>
      </p:sp>
    </p:spTree>
  </p:cSld>
  <p:clrMapOvr>
    <a:masterClrMapping/>
  </p:clrMapOvr>
  <p:transition spd="med">
    <p:dissolv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609600"/>
            <a:ext cx="1943100" cy="54864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85800" y="609600"/>
            <a:ext cx="5676900" cy="54864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6FDF16F1-4552-4A99-82AA-0EB6C35C2FC8}" type="slidenum">
              <a:rPr lang="it-IT"/>
              <a:pPr>
                <a:defRPr/>
              </a:pPr>
              <a:t>‹N›</a:t>
            </a:fld>
            <a:endParaRPr lang="it-IT"/>
          </a:p>
        </p:txBody>
      </p:sp>
    </p:spTree>
  </p:cSld>
  <p:clrMapOvr>
    <a:masterClrMapping/>
  </p:clrMapOvr>
  <p:transition spd="med">
    <p:dissolv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B112209E-1AA6-4A08-A526-B543F39CA3DA}" type="datetimeFigureOut">
              <a:rPr lang="it-IT"/>
              <a:pPr>
                <a:defRPr/>
              </a:pPr>
              <a:t>30/12/2014</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48F4345F-9B52-42E1-8839-1D4E1A142062}" type="slidenum">
              <a:rPr lang="it-IT"/>
              <a:pPr>
                <a:defRPr/>
              </a:pPr>
              <a:t>‹N›</a:t>
            </a:fld>
            <a:endParaRPr lang="it-IT"/>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8E7B1DB2-2F25-4CCB-9442-92082ECFA10F}" type="datetimeFigureOut">
              <a:rPr lang="it-IT"/>
              <a:pPr>
                <a:defRPr/>
              </a:pPr>
              <a:t>30/12/2014</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ECB1110C-DCCE-4074-A25B-6701D5375379}" type="slidenum">
              <a:rPr lang="it-IT"/>
              <a:pPr>
                <a:defRPr/>
              </a:pPr>
              <a:t>‹N›</a:t>
            </a:fld>
            <a:endParaRPr lang="it-IT"/>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98D0FE34-9D12-4BFF-A6AE-CAD33E86D87C}" type="datetimeFigureOut">
              <a:rPr lang="it-IT"/>
              <a:pPr>
                <a:defRPr/>
              </a:pPr>
              <a:t>30/12/2014</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27450BA4-1E20-4B16-AAA4-48728511D06C}" type="slidenum">
              <a:rPr lang="it-IT"/>
              <a:pPr>
                <a:defRPr/>
              </a:pPr>
              <a:t>‹N›</a:t>
            </a:fld>
            <a:endParaRPr lang="it-IT"/>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fld id="{98D55C4E-AF6C-4710-A918-61B914E20310}" type="datetimeFigureOut">
              <a:rPr lang="it-IT"/>
              <a:pPr>
                <a:defRPr/>
              </a:pPr>
              <a:t>30/12/2014</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A955ED86-07C5-4DA7-A4E5-03615B4D5590}" type="slidenum">
              <a:rPr lang="it-IT"/>
              <a:pPr>
                <a:defRPr/>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ca-ES"/>
          </a:p>
        </p:txBody>
      </p:sp>
      <p:sp>
        <p:nvSpPr>
          <p:cNvPr id="4" name="Rectangle 5"/>
          <p:cNvSpPr>
            <a:spLocks noGrp="1" noChangeArrowheads="1"/>
          </p:cNvSpPr>
          <p:nvPr>
            <p:ph type="ftr" sz="quarter" idx="11"/>
          </p:nvPr>
        </p:nvSpPr>
        <p:spPr>
          <a:ln/>
        </p:spPr>
        <p:txBody>
          <a:bodyPr/>
          <a:lstStyle>
            <a:lvl1pPr>
              <a:defRPr/>
            </a:lvl1pPr>
          </a:lstStyle>
          <a:p>
            <a:pPr>
              <a:defRPr/>
            </a:pPr>
            <a:endParaRPr lang="ca-ES"/>
          </a:p>
        </p:txBody>
      </p:sp>
      <p:sp>
        <p:nvSpPr>
          <p:cNvPr id="5" name="Rectangle 6"/>
          <p:cNvSpPr>
            <a:spLocks noGrp="1" noChangeArrowheads="1"/>
          </p:cNvSpPr>
          <p:nvPr>
            <p:ph type="sldNum" sz="quarter" idx="12"/>
          </p:nvPr>
        </p:nvSpPr>
        <p:spPr>
          <a:ln/>
        </p:spPr>
        <p:txBody>
          <a:bodyPr/>
          <a:lstStyle>
            <a:lvl1pPr>
              <a:defRPr/>
            </a:lvl1pPr>
          </a:lstStyle>
          <a:p>
            <a:pPr>
              <a:defRPr/>
            </a:pPr>
            <a:fld id="{22D1C142-C9CD-457F-B5EB-640C110D59A4}" type="slidenum">
              <a:rPr lang="ca-ES"/>
              <a:pPr>
                <a:defRPr/>
              </a:pPr>
              <a:t>‹N›</a:t>
            </a:fld>
            <a:endParaRPr lang="ca-E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fld id="{9DB350F0-536B-4E0B-AFEC-A9A132ABD044}" type="datetimeFigureOut">
              <a:rPr lang="it-IT"/>
              <a:pPr>
                <a:defRPr/>
              </a:pPr>
              <a:t>30/12/2014</a:t>
            </a:fld>
            <a:endParaRPr lang="it-IT"/>
          </a:p>
        </p:txBody>
      </p:sp>
      <p:sp>
        <p:nvSpPr>
          <p:cNvPr id="8" name="Segnaposto piè di pagina 4"/>
          <p:cNvSpPr>
            <a:spLocks noGrp="1"/>
          </p:cNvSpPr>
          <p:nvPr>
            <p:ph type="ftr" sz="quarter" idx="11"/>
          </p:nvPr>
        </p:nvSpPr>
        <p:spPr/>
        <p:txBody>
          <a:bodyPr/>
          <a:lstStyle>
            <a:lvl1pPr>
              <a:defRPr/>
            </a:lvl1pPr>
          </a:lstStyle>
          <a:p>
            <a:pPr>
              <a:defRPr/>
            </a:pPr>
            <a:endParaRPr lang="it-IT"/>
          </a:p>
        </p:txBody>
      </p:sp>
      <p:sp>
        <p:nvSpPr>
          <p:cNvPr id="9" name="Segnaposto numero diapositiva 5"/>
          <p:cNvSpPr>
            <a:spLocks noGrp="1"/>
          </p:cNvSpPr>
          <p:nvPr>
            <p:ph type="sldNum" sz="quarter" idx="12"/>
          </p:nvPr>
        </p:nvSpPr>
        <p:spPr/>
        <p:txBody>
          <a:bodyPr/>
          <a:lstStyle>
            <a:lvl1pPr>
              <a:defRPr/>
            </a:lvl1pPr>
          </a:lstStyle>
          <a:p>
            <a:pPr>
              <a:defRPr/>
            </a:pPr>
            <a:fld id="{78E0DBFA-0A56-41D8-A883-6264C9CF5B83}" type="slidenum">
              <a:rPr lang="it-IT"/>
              <a:pPr>
                <a:defRPr/>
              </a:pPr>
              <a:t>‹N›</a:t>
            </a:fld>
            <a:endParaRPr lang="it-IT"/>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fld id="{7961E74A-C4C1-4FA8-BD2B-2075E73A7A0D}" type="datetimeFigureOut">
              <a:rPr lang="it-IT"/>
              <a:pPr>
                <a:defRPr/>
              </a:pPr>
              <a:t>30/12/2014</a:t>
            </a:fld>
            <a:endParaRPr lang="it-IT"/>
          </a:p>
        </p:txBody>
      </p:sp>
      <p:sp>
        <p:nvSpPr>
          <p:cNvPr id="4" name="Segnaposto piè di pagina 4"/>
          <p:cNvSpPr>
            <a:spLocks noGrp="1"/>
          </p:cNvSpPr>
          <p:nvPr>
            <p:ph type="ftr" sz="quarter" idx="11"/>
          </p:nvPr>
        </p:nvSpPr>
        <p:spPr/>
        <p:txBody>
          <a:bodyPr/>
          <a:lstStyle>
            <a:lvl1pPr>
              <a:defRPr/>
            </a:lvl1pPr>
          </a:lstStyle>
          <a:p>
            <a:pPr>
              <a:defRPr/>
            </a:pPr>
            <a:endParaRPr lang="it-IT"/>
          </a:p>
        </p:txBody>
      </p:sp>
      <p:sp>
        <p:nvSpPr>
          <p:cNvPr id="5" name="Segnaposto numero diapositiva 5"/>
          <p:cNvSpPr>
            <a:spLocks noGrp="1"/>
          </p:cNvSpPr>
          <p:nvPr>
            <p:ph type="sldNum" sz="quarter" idx="12"/>
          </p:nvPr>
        </p:nvSpPr>
        <p:spPr/>
        <p:txBody>
          <a:bodyPr/>
          <a:lstStyle>
            <a:lvl1pPr>
              <a:defRPr/>
            </a:lvl1pPr>
          </a:lstStyle>
          <a:p>
            <a:pPr>
              <a:defRPr/>
            </a:pPr>
            <a:fld id="{9D939EC7-D3B6-41D7-9758-AAC4335D4BC4}" type="slidenum">
              <a:rPr lang="it-IT"/>
              <a:pPr>
                <a:defRPr/>
              </a:pPr>
              <a:t>‹N›</a:t>
            </a:fld>
            <a:endParaRPr lang="it-IT"/>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540F5A1E-4128-460C-985F-841EC8E715EC}" type="datetimeFigureOut">
              <a:rPr lang="it-IT"/>
              <a:pPr>
                <a:defRPr/>
              </a:pPr>
              <a:t>30/12/2014</a:t>
            </a:fld>
            <a:endParaRPr lang="it-IT"/>
          </a:p>
        </p:txBody>
      </p:sp>
      <p:sp>
        <p:nvSpPr>
          <p:cNvPr id="3" name="Segnaposto piè di pagina 4"/>
          <p:cNvSpPr>
            <a:spLocks noGrp="1"/>
          </p:cNvSpPr>
          <p:nvPr>
            <p:ph type="ftr" sz="quarter" idx="11"/>
          </p:nvPr>
        </p:nvSpPr>
        <p:spPr/>
        <p:txBody>
          <a:bodyPr/>
          <a:lstStyle>
            <a:lvl1pPr>
              <a:defRPr/>
            </a:lvl1pPr>
          </a:lstStyle>
          <a:p>
            <a:pPr>
              <a:defRPr/>
            </a:pPr>
            <a:endParaRPr lang="it-IT"/>
          </a:p>
        </p:txBody>
      </p:sp>
      <p:sp>
        <p:nvSpPr>
          <p:cNvPr id="4" name="Segnaposto numero diapositiva 5"/>
          <p:cNvSpPr>
            <a:spLocks noGrp="1"/>
          </p:cNvSpPr>
          <p:nvPr>
            <p:ph type="sldNum" sz="quarter" idx="12"/>
          </p:nvPr>
        </p:nvSpPr>
        <p:spPr/>
        <p:txBody>
          <a:bodyPr/>
          <a:lstStyle>
            <a:lvl1pPr>
              <a:defRPr/>
            </a:lvl1pPr>
          </a:lstStyle>
          <a:p>
            <a:pPr>
              <a:defRPr/>
            </a:pPr>
            <a:fld id="{FFCBB87F-A254-47B2-A899-8DD822FBDA92}" type="slidenum">
              <a:rPr lang="it-IT"/>
              <a:pPr>
                <a:defRPr/>
              </a:pPr>
              <a:t>‹N›</a:t>
            </a:fld>
            <a:endParaRPr lang="it-IT"/>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71CF997E-267F-479B-8D35-8F4CC2F80D70}" type="datetimeFigureOut">
              <a:rPr lang="it-IT"/>
              <a:pPr>
                <a:defRPr/>
              </a:pPr>
              <a:t>30/12/2014</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01F00F2D-350A-4E26-9548-DD2964544741}" type="slidenum">
              <a:rPr lang="it-IT"/>
              <a:pPr>
                <a:defRPr/>
              </a:pPr>
              <a:t>‹N›</a:t>
            </a:fld>
            <a:endParaRPr lang="it-IT"/>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D8441671-1A81-4141-BDAC-282A2AC4487F}" type="datetimeFigureOut">
              <a:rPr lang="it-IT"/>
              <a:pPr>
                <a:defRPr/>
              </a:pPr>
              <a:t>30/12/2014</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BA3F5CA0-147E-4CF4-BB0C-11EC5ACB2754}" type="slidenum">
              <a:rPr lang="it-IT"/>
              <a:pPr>
                <a:defRPr/>
              </a:pPr>
              <a:t>‹N›</a:t>
            </a:fld>
            <a:endParaRPr lang="it-IT"/>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63DE3510-C4AE-4E0D-9F16-54A4A593D1F8}" type="datetimeFigureOut">
              <a:rPr lang="it-IT"/>
              <a:pPr>
                <a:defRPr/>
              </a:pPr>
              <a:t>30/12/2014</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08E39626-56FC-4860-A697-41E95436FC2D}" type="slidenum">
              <a:rPr lang="it-IT"/>
              <a:pPr>
                <a:defRPr/>
              </a:pPr>
              <a:t>‹N›</a:t>
            </a:fld>
            <a:endParaRPr lang="it-IT"/>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512CD9DC-D2D8-47BD-9DA8-B9239655546A}" type="datetimeFigureOut">
              <a:rPr lang="it-IT"/>
              <a:pPr>
                <a:defRPr/>
              </a:pPr>
              <a:t>30/12/2014</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F3E8BA92-9F44-4D1A-836C-99410B98D41A}" type="slidenum">
              <a:rPr lang="it-IT"/>
              <a:pPr>
                <a:defRPr/>
              </a:pPr>
              <a:t>‹N›</a:t>
            </a:fld>
            <a:endParaRPr lang="it-IT"/>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FDAD4DAE-3E49-4016-88E0-40CD16473491}" type="datetimeFigureOut">
              <a:rPr lang="it-IT"/>
              <a:pPr>
                <a:defRPr/>
              </a:pPr>
              <a:t>30/12/2014</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E44CA2BD-85E6-480A-9750-C27BE50F22A7}" type="slidenum">
              <a:rPr lang="it-IT"/>
              <a:pPr>
                <a:defRPr/>
              </a:pPr>
              <a:t>‹N›</a:t>
            </a:fld>
            <a:endParaRPr lang="it-IT"/>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55623AA8-4A2E-46CD-9461-752DA38BF383}" type="datetimeFigureOut">
              <a:rPr lang="it-IT"/>
              <a:pPr>
                <a:defRPr/>
              </a:pPr>
              <a:t>30/12/2014</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A005E222-528D-4791-A307-0474DF465BB8}" type="slidenum">
              <a:rPr lang="it-IT"/>
              <a:pPr>
                <a:defRPr/>
              </a:pPr>
              <a:t>‹N›</a:t>
            </a:fld>
            <a:endParaRPr lang="it-IT"/>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2F5B2B20-55E9-4F4C-8808-B9E0C58295DB}" type="datetimeFigureOut">
              <a:rPr lang="it-IT"/>
              <a:pPr>
                <a:defRPr/>
              </a:pPr>
              <a:t>30/12/2014</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DADADBCE-7CDA-40E4-8728-C00BCB51115E}" type="slidenum">
              <a:rPr lang="it-IT"/>
              <a:pPr>
                <a:defRPr/>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ca-ES"/>
          </a:p>
        </p:txBody>
      </p:sp>
      <p:sp>
        <p:nvSpPr>
          <p:cNvPr id="3" name="Rectangle 5"/>
          <p:cNvSpPr>
            <a:spLocks noGrp="1" noChangeArrowheads="1"/>
          </p:cNvSpPr>
          <p:nvPr>
            <p:ph type="ftr" sz="quarter" idx="11"/>
          </p:nvPr>
        </p:nvSpPr>
        <p:spPr>
          <a:ln/>
        </p:spPr>
        <p:txBody>
          <a:bodyPr/>
          <a:lstStyle>
            <a:lvl1pPr>
              <a:defRPr/>
            </a:lvl1pPr>
          </a:lstStyle>
          <a:p>
            <a:pPr>
              <a:defRPr/>
            </a:pPr>
            <a:endParaRPr lang="ca-ES"/>
          </a:p>
        </p:txBody>
      </p:sp>
      <p:sp>
        <p:nvSpPr>
          <p:cNvPr id="4" name="Rectangle 6"/>
          <p:cNvSpPr>
            <a:spLocks noGrp="1" noChangeArrowheads="1"/>
          </p:cNvSpPr>
          <p:nvPr>
            <p:ph type="sldNum" sz="quarter" idx="12"/>
          </p:nvPr>
        </p:nvSpPr>
        <p:spPr>
          <a:ln/>
        </p:spPr>
        <p:txBody>
          <a:bodyPr/>
          <a:lstStyle>
            <a:lvl1pPr>
              <a:defRPr/>
            </a:lvl1pPr>
          </a:lstStyle>
          <a:p>
            <a:pPr>
              <a:defRPr/>
            </a:pPr>
            <a:fld id="{ED3F000D-2DD5-4B1B-A561-CA89057AA43A}" type="slidenum">
              <a:rPr lang="ca-ES"/>
              <a:pPr>
                <a:defRPr/>
              </a:pPr>
              <a:t>‹N›</a:t>
            </a:fld>
            <a:endParaRPr lang="ca-E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fld id="{CF2851CF-A621-4B73-9A57-5C961E897C62}" type="datetimeFigureOut">
              <a:rPr lang="it-IT"/>
              <a:pPr>
                <a:defRPr/>
              </a:pPr>
              <a:t>30/12/2014</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94CBEE52-13A8-416B-8DCB-8FA365B3D4C0}" type="slidenum">
              <a:rPr lang="it-IT"/>
              <a:pPr>
                <a:defRPr/>
              </a:pPr>
              <a:t>‹N›</a:t>
            </a:fld>
            <a:endParaRPr lang="it-IT"/>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fld id="{AA1C886F-9FCA-4B78-A775-CB1D1D6CF4D6}" type="datetimeFigureOut">
              <a:rPr lang="it-IT"/>
              <a:pPr>
                <a:defRPr/>
              </a:pPr>
              <a:t>30/12/2014</a:t>
            </a:fld>
            <a:endParaRPr lang="it-IT"/>
          </a:p>
        </p:txBody>
      </p:sp>
      <p:sp>
        <p:nvSpPr>
          <p:cNvPr id="8" name="Segnaposto piè di pagina 4"/>
          <p:cNvSpPr>
            <a:spLocks noGrp="1"/>
          </p:cNvSpPr>
          <p:nvPr>
            <p:ph type="ftr" sz="quarter" idx="11"/>
          </p:nvPr>
        </p:nvSpPr>
        <p:spPr/>
        <p:txBody>
          <a:bodyPr/>
          <a:lstStyle>
            <a:lvl1pPr>
              <a:defRPr/>
            </a:lvl1pPr>
          </a:lstStyle>
          <a:p>
            <a:pPr>
              <a:defRPr/>
            </a:pPr>
            <a:endParaRPr lang="it-IT"/>
          </a:p>
        </p:txBody>
      </p:sp>
      <p:sp>
        <p:nvSpPr>
          <p:cNvPr id="9" name="Segnaposto numero diapositiva 5"/>
          <p:cNvSpPr>
            <a:spLocks noGrp="1"/>
          </p:cNvSpPr>
          <p:nvPr>
            <p:ph type="sldNum" sz="quarter" idx="12"/>
          </p:nvPr>
        </p:nvSpPr>
        <p:spPr/>
        <p:txBody>
          <a:bodyPr/>
          <a:lstStyle>
            <a:lvl1pPr>
              <a:defRPr/>
            </a:lvl1pPr>
          </a:lstStyle>
          <a:p>
            <a:pPr>
              <a:defRPr/>
            </a:pPr>
            <a:fld id="{3F7CBE4C-A6AA-4E47-895F-9EDD17CD3CBE}" type="slidenum">
              <a:rPr lang="it-IT"/>
              <a:pPr>
                <a:defRPr/>
              </a:pPr>
              <a:t>‹N›</a:t>
            </a:fld>
            <a:endParaRPr lang="it-IT"/>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fld id="{67B46B5B-3C25-42E1-B597-0FC1D25BB342}" type="datetimeFigureOut">
              <a:rPr lang="it-IT"/>
              <a:pPr>
                <a:defRPr/>
              </a:pPr>
              <a:t>30/12/2014</a:t>
            </a:fld>
            <a:endParaRPr lang="it-IT"/>
          </a:p>
        </p:txBody>
      </p:sp>
      <p:sp>
        <p:nvSpPr>
          <p:cNvPr id="4" name="Segnaposto piè di pagina 4"/>
          <p:cNvSpPr>
            <a:spLocks noGrp="1"/>
          </p:cNvSpPr>
          <p:nvPr>
            <p:ph type="ftr" sz="quarter" idx="11"/>
          </p:nvPr>
        </p:nvSpPr>
        <p:spPr/>
        <p:txBody>
          <a:bodyPr/>
          <a:lstStyle>
            <a:lvl1pPr>
              <a:defRPr/>
            </a:lvl1pPr>
          </a:lstStyle>
          <a:p>
            <a:pPr>
              <a:defRPr/>
            </a:pPr>
            <a:endParaRPr lang="it-IT"/>
          </a:p>
        </p:txBody>
      </p:sp>
      <p:sp>
        <p:nvSpPr>
          <p:cNvPr id="5" name="Segnaposto numero diapositiva 5"/>
          <p:cNvSpPr>
            <a:spLocks noGrp="1"/>
          </p:cNvSpPr>
          <p:nvPr>
            <p:ph type="sldNum" sz="quarter" idx="12"/>
          </p:nvPr>
        </p:nvSpPr>
        <p:spPr/>
        <p:txBody>
          <a:bodyPr/>
          <a:lstStyle>
            <a:lvl1pPr>
              <a:defRPr/>
            </a:lvl1pPr>
          </a:lstStyle>
          <a:p>
            <a:pPr>
              <a:defRPr/>
            </a:pPr>
            <a:fld id="{490922A2-9BCB-4284-9AEA-B2ED6366E801}" type="slidenum">
              <a:rPr lang="it-IT"/>
              <a:pPr>
                <a:defRPr/>
              </a:pPr>
              <a:t>‹N›</a:t>
            </a:fld>
            <a:endParaRPr lang="it-IT"/>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F2209221-697D-4D29-87EF-9393C6BF06EE}" type="datetimeFigureOut">
              <a:rPr lang="it-IT"/>
              <a:pPr>
                <a:defRPr/>
              </a:pPr>
              <a:t>30/12/2014</a:t>
            </a:fld>
            <a:endParaRPr lang="it-IT"/>
          </a:p>
        </p:txBody>
      </p:sp>
      <p:sp>
        <p:nvSpPr>
          <p:cNvPr id="3" name="Segnaposto piè di pagina 4"/>
          <p:cNvSpPr>
            <a:spLocks noGrp="1"/>
          </p:cNvSpPr>
          <p:nvPr>
            <p:ph type="ftr" sz="quarter" idx="11"/>
          </p:nvPr>
        </p:nvSpPr>
        <p:spPr/>
        <p:txBody>
          <a:bodyPr/>
          <a:lstStyle>
            <a:lvl1pPr>
              <a:defRPr/>
            </a:lvl1pPr>
          </a:lstStyle>
          <a:p>
            <a:pPr>
              <a:defRPr/>
            </a:pPr>
            <a:endParaRPr lang="it-IT"/>
          </a:p>
        </p:txBody>
      </p:sp>
      <p:sp>
        <p:nvSpPr>
          <p:cNvPr id="4" name="Segnaposto numero diapositiva 5"/>
          <p:cNvSpPr>
            <a:spLocks noGrp="1"/>
          </p:cNvSpPr>
          <p:nvPr>
            <p:ph type="sldNum" sz="quarter" idx="12"/>
          </p:nvPr>
        </p:nvSpPr>
        <p:spPr/>
        <p:txBody>
          <a:bodyPr/>
          <a:lstStyle>
            <a:lvl1pPr>
              <a:defRPr/>
            </a:lvl1pPr>
          </a:lstStyle>
          <a:p>
            <a:pPr>
              <a:defRPr/>
            </a:pPr>
            <a:fld id="{85453086-2CCE-4C14-B7AD-2DB68727CF58}" type="slidenum">
              <a:rPr lang="it-IT"/>
              <a:pPr>
                <a:defRPr/>
              </a:pPr>
              <a:t>‹N›</a:t>
            </a:fld>
            <a:endParaRPr lang="it-IT"/>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CD346BC7-2649-423D-B0FC-A93ACC6C683B}" type="datetimeFigureOut">
              <a:rPr lang="it-IT"/>
              <a:pPr>
                <a:defRPr/>
              </a:pPr>
              <a:t>30/12/2014</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C3106EBF-AEBE-4EB9-8262-807431E69B8B}" type="slidenum">
              <a:rPr lang="it-IT"/>
              <a:pPr>
                <a:defRPr/>
              </a:pPr>
              <a:t>‹N›</a:t>
            </a:fld>
            <a:endParaRPr lang="it-IT"/>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43DE0773-AAFA-4A2D-895E-28E7A4384AAA}" type="datetimeFigureOut">
              <a:rPr lang="it-IT"/>
              <a:pPr>
                <a:defRPr/>
              </a:pPr>
              <a:t>30/12/2014</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D67202F1-804F-4484-B7B7-D3C79AE7A643}" type="slidenum">
              <a:rPr lang="it-IT"/>
              <a:pPr>
                <a:defRPr/>
              </a:pPr>
              <a:t>‹N›</a:t>
            </a:fld>
            <a:endParaRPr lang="it-IT"/>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A39B6619-FBE0-452B-BD10-24F09E4616DD}" type="datetimeFigureOut">
              <a:rPr lang="it-IT"/>
              <a:pPr>
                <a:defRPr/>
              </a:pPr>
              <a:t>30/12/2014</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5A543064-36BC-4B5D-BDC8-E6DBB49752D5}" type="slidenum">
              <a:rPr lang="it-IT"/>
              <a:pPr>
                <a:defRPr/>
              </a:pPr>
              <a:t>‹N›</a:t>
            </a:fld>
            <a:endParaRPr lang="it-IT"/>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EEFF2F58-74AE-4C67-9161-81F7FE0AA64A}" type="datetimeFigureOut">
              <a:rPr lang="it-IT"/>
              <a:pPr>
                <a:defRPr/>
              </a:pPr>
              <a:t>30/12/2014</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64C06A1F-F88A-446C-91A5-CA98D4E97B11}" type="slidenum">
              <a:rPr lang="it-IT"/>
              <a:pPr>
                <a:defRPr/>
              </a:pPr>
              <a:t>‹N›</a:t>
            </a:fld>
            <a:endParaRPr lang="it-IT"/>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E007469D-66E3-4F81-83FA-8CD36F2ECF64}" type="datetimeFigureOut">
              <a:rPr lang="it-IT"/>
              <a:pPr>
                <a:defRPr/>
              </a:pPr>
              <a:t>30/12/2014</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D66E3B59-E813-4125-B813-6F53F582C41A}" type="slidenum">
              <a:rPr lang="it-IT"/>
              <a:pPr>
                <a:defRPr/>
              </a:pPr>
              <a:t>‹N›</a:t>
            </a:fld>
            <a:endParaRPr lang="it-IT"/>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AA7FBDB6-E8DC-4BC6-8D00-97803EFEA409}" type="datetimeFigureOut">
              <a:rPr lang="it-IT"/>
              <a:pPr>
                <a:defRPr/>
              </a:pPr>
              <a:t>30/12/2014</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4B63C774-7FCC-49F2-83AA-BB242CBCC500}" type="slidenum">
              <a:rPr lang="it-IT"/>
              <a:pPr>
                <a:defRPr/>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ca-ES"/>
          </a:p>
        </p:txBody>
      </p:sp>
      <p:sp>
        <p:nvSpPr>
          <p:cNvPr id="6" name="Rectangle 5"/>
          <p:cNvSpPr>
            <a:spLocks noGrp="1" noChangeArrowheads="1"/>
          </p:cNvSpPr>
          <p:nvPr>
            <p:ph type="ftr" sz="quarter" idx="11"/>
          </p:nvPr>
        </p:nvSpPr>
        <p:spPr>
          <a:ln/>
        </p:spPr>
        <p:txBody>
          <a:bodyPr/>
          <a:lstStyle>
            <a:lvl1pPr>
              <a:defRPr/>
            </a:lvl1pPr>
          </a:lstStyle>
          <a:p>
            <a:pPr>
              <a:defRPr/>
            </a:pPr>
            <a:endParaRPr lang="ca-ES"/>
          </a:p>
        </p:txBody>
      </p:sp>
      <p:sp>
        <p:nvSpPr>
          <p:cNvPr id="7" name="Rectangle 6"/>
          <p:cNvSpPr>
            <a:spLocks noGrp="1" noChangeArrowheads="1"/>
          </p:cNvSpPr>
          <p:nvPr>
            <p:ph type="sldNum" sz="quarter" idx="12"/>
          </p:nvPr>
        </p:nvSpPr>
        <p:spPr>
          <a:ln/>
        </p:spPr>
        <p:txBody>
          <a:bodyPr/>
          <a:lstStyle>
            <a:lvl1pPr>
              <a:defRPr/>
            </a:lvl1pPr>
          </a:lstStyle>
          <a:p>
            <a:pPr>
              <a:defRPr/>
            </a:pPr>
            <a:fld id="{EC671875-81C2-473D-B809-EE9471EE21B2}" type="slidenum">
              <a:rPr lang="ca-ES"/>
              <a:pPr>
                <a:defRPr/>
              </a:pPr>
              <a:t>‹N›</a:t>
            </a:fld>
            <a:endParaRPr lang="ca-E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8FC7892B-78E4-47AB-9878-D6197D0B37EC}" type="datetimeFigureOut">
              <a:rPr lang="it-IT"/>
              <a:pPr>
                <a:defRPr/>
              </a:pPr>
              <a:t>30/12/2014</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CD715308-CEFB-475D-8BB5-C0B6959A649C}" type="slidenum">
              <a:rPr lang="it-IT"/>
              <a:pPr>
                <a:defRPr/>
              </a:pPr>
              <a:t>‹N›</a:t>
            </a:fld>
            <a:endParaRPr lang="it-IT"/>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fld id="{E615E0FC-2DC4-4A56-91CE-230610C5F607}" type="datetimeFigureOut">
              <a:rPr lang="it-IT"/>
              <a:pPr>
                <a:defRPr/>
              </a:pPr>
              <a:t>30/12/2014</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CFFCE476-F313-4BF9-A394-1AE288AC3763}" type="slidenum">
              <a:rPr lang="it-IT"/>
              <a:pPr>
                <a:defRPr/>
              </a:pPr>
              <a:t>‹N›</a:t>
            </a:fld>
            <a:endParaRPr lang="it-IT"/>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fld id="{6AABD89C-5F94-48F9-99FD-5C77FE11CDBC}" type="datetimeFigureOut">
              <a:rPr lang="it-IT"/>
              <a:pPr>
                <a:defRPr/>
              </a:pPr>
              <a:t>30/12/2014</a:t>
            </a:fld>
            <a:endParaRPr lang="it-IT"/>
          </a:p>
        </p:txBody>
      </p:sp>
      <p:sp>
        <p:nvSpPr>
          <p:cNvPr id="8" name="Segnaposto piè di pagina 4"/>
          <p:cNvSpPr>
            <a:spLocks noGrp="1"/>
          </p:cNvSpPr>
          <p:nvPr>
            <p:ph type="ftr" sz="quarter" idx="11"/>
          </p:nvPr>
        </p:nvSpPr>
        <p:spPr/>
        <p:txBody>
          <a:bodyPr/>
          <a:lstStyle>
            <a:lvl1pPr>
              <a:defRPr/>
            </a:lvl1pPr>
          </a:lstStyle>
          <a:p>
            <a:pPr>
              <a:defRPr/>
            </a:pPr>
            <a:endParaRPr lang="it-IT"/>
          </a:p>
        </p:txBody>
      </p:sp>
      <p:sp>
        <p:nvSpPr>
          <p:cNvPr id="9" name="Segnaposto numero diapositiva 5"/>
          <p:cNvSpPr>
            <a:spLocks noGrp="1"/>
          </p:cNvSpPr>
          <p:nvPr>
            <p:ph type="sldNum" sz="quarter" idx="12"/>
          </p:nvPr>
        </p:nvSpPr>
        <p:spPr/>
        <p:txBody>
          <a:bodyPr/>
          <a:lstStyle>
            <a:lvl1pPr>
              <a:defRPr/>
            </a:lvl1pPr>
          </a:lstStyle>
          <a:p>
            <a:pPr>
              <a:defRPr/>
            </a:pPr>
            <a:fld id="{89BD199D-1245-4DAC-BE18-88DE4A7B1A46}" type="slidenum">
              <a:rPr lang="it-IT"/>
              <a:pPr>
                <a:defRPr/>
              </a:pPr>
              <a:t>‹N›</a:t>
            </a:fld>
            <a:endParaRPr lang="it-IT"/>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fld id="{EC8A4074-110E-4D17-B0CD-32B8EF07F680}" type="datetimeFigureOut">
              <a:rPr lang="it-IT"/>
              <a:pPr>
                <a:defRPr/>
              </a:pPr>
              <a:t>30/12/2014</a:t>
            </a:fld>
            <a:endParaRPr lang="it-IT"/>
          </a:p>
        </p:txBody>
      </p:sp>
      <p:sp>
        <p:nvSpPr>
          <p:cNvPr id="4" name="Segnaposto piè di pagina 4"/>
          <p:cNvSpPr>
            <a:spLocks noGrp="1"/>
          </p:cNvSpPr>
          <p:nvPr>
            <p:ph type="ftr" sz="quarter" idx="11"/>
          </p:nvPr>
        </p:nvSpPr>
        <p:spPr/>
        <p:txBody>
          <a:bodyPr/>
          <a:lstStyle>
            <a:lvl1pPr>
              <a:defRPr/>
            </a:lvl1pPr>
          </a:lstStyle>
          <a:p>
            <a:pPr>
              <a:defRPr/>
            </a:pPr>
            <a:endParaRPr lang="it-IT"/>
          </a:p>
        </p:txBody>
      </p:sp>
      <p:sp>
        <p:nvSpPr>
          <p:cNvPr id="5" name="Segnaposto numero diapositiva 5"/>
          <p:cNvSpPr>
            <a:spLocks noGrp="1"/>
          </p:cNvSpPr>
          <p:nvPr>
            <p:ph type="sldNum" sz="quarter" idx="12"/>
          </p:nvPr>
        </p:nvSpPr>
        <p:spPr/>
        <p:txBody>
          <a:bodyPr/>
          <a:lstStyle>
            <a:lvl1pPr>
              <a:defRPr/>
            </a:lvl1pPr>
          </a:lstStyle>
          <a:p>
            <a:pPr>
              <a:defRPr/>
            </a:pPr>
            <a:fld id="{66D7F2E6-614B-4733-B4CF-CC72855179BC}" type="slidenum">
              <a:rPr lang="it-IT"/>
              <a:pPr>
                <a:defRPr/>
              </a:pPr>
              <a:t>‹N›</a:t>
            </a:fld>
            <a:endParaRPr lang="it-IT"/>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9AB5C489-18ED-49BE-BB24-AA925AE1CC0E}" type="datetimeFigureOut">
              <a:rPr lang="it-IT"/>
              <a:pPr>
                <a:defRPr/>
              </a:pPr>
              <a:t>30/12/2014</a:t>
            </a:fld>
            <a:endParaRPr lang="it-IT"/>
          </a:p>
        </p:txBody>
      </p:sp>
      <p:sp>
        <p:nvSpPr>
          <p:cNvPr id="3" name="Segnaposto piè di pagina 4"/>
          <p:cNvSpPr>
            <a:spLocks noGrp="1"/>
          </p:cNvSpPr>
          <p:nvPr>
            <p:ph type="ftr" sz="quarter" idx="11"/>
          </p:nvPr>
        </p:nvSpPr>
        <p:spPr/>
        <p:txBody>
          <a:bodyPr/>
          <a:lstStyle>
            <a:lvl1pPr>
              <a:defRPr/>
            </a:lvl1pPr>
          </a:lstStyle>
          <a:p>
            <a:pPr>
              <a:defRPr/>
            </a:pPr>
            <a:endParaRPr lang="it-IT"/>
          </a:p>
        </p:txBody>
      </p:sp>
      <p:sp>
        <p:nvSpPr>
          <p:cNvPr id="4" name="Segnaposto numero diapositiva 5"/>
          <p:cNvSpPr>
            <a:spLocks noGrp="1"/>
          </p:cNvSpPr>
          <p:nvPr>
            <p:ph type="sldNum" sz="quarter" idx="12"/>
          </p:nvPr>
        </p:nvSpPr>
        <p:spPr/>
        <p:txBody>
          <a:bodyPr/>
          <a:lstStyle>
            <a:lvl1pPr>
              <a:defRPr/>
            </a:lvl1pPr>
          </a:lstStyle>
          <a:p>
            <a:pPr>
              <a:defRPr/>
            </a:pPr>
            <a:fld id="{CCD0982A-7524-4695-904B-7D0C7B55AD2C}" type="slidenum">
              <a:rPr lang="it-IT"/>
              <a:pPr>
                <a:defRPr/>
              </a:pPr>
              <a:t>‹N›</a:t>
            </a:fld>
            <a:endParaRPr lang="it-IT"/>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2CA94F84-D934-4630-B9EE-8428655955AD}" type="datetimeFigureOut">
              <a:rPr lang="it-IT"/>
              <a:pPr>
                <a:defRPr/>
              </a:pPr>
              <a:t>30/12/2014</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4729DD70-E1F4-4419-B188-BA67E0D62062}" type="slidenum">
              <a:rPr lang="it-IT"/>
              <a:pPr>
                <a:defRPr/>
              </a:pPr>
              <a:t>‹N›</a:t>
            </a:fld>
            <a:endParaRPr lang="it-IT"/>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44DE9398-B142-4DD5-9421-255E0FDACF22}" type="datetimeFigureOut">
              <a:rPr lang="it-IT"/>
              <a:pPr>
                <a:defRPr/>
              </a:pPr>
              <a:t>30/12/2014</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4D587FD8-88DA-4A90-ADFC-09E0D166741F}" type="slidenum">
              <a:rPr lang="it-IT"/>
              <a:pPr>
                <a:defRPr/>
              </a:pPr>
              <a:t>‹N›</a:t>
            </a:fld>
            <a:endParaRPr lang="it-IT"/>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7B88B8EA-A96C-4A2C-B5BC-88ABC0025037}" type="datetimeFigureOut">
              <a:rPr lang="it-IT"/>
              <a:pPr>
                <a:defRPr/>
              </a:pPr>
              <a:t>30/12/2014</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62EA3553-5FA6-472D-A5A5-5763818A813D}" type="slidenum">
              <a:rPr lang="it-IT"/>
              <a:pPr>
                <a:defRPr/>
              </a:pPr>
              <a:t>‹N›</a:t>
            </a:fld>
            <a:endParaRPr lang="it-IT"/>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43CB1604-6AE2-421A-B65D-8E4672E9A6E9}" type="datetimeFigureOut">
              <a:rPr lang="it-IT"/>
              <a:pPr>
                <a:defRPr/>
              </a:pPr>
              <a:t>30/12/2014</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0A5A3B0A-2A8C-43B6-908F-E4F5E55B6F33}" type="slidenum">
              <a:rPr lang="it-IT"/>
              <a:pPr>
                <a:defRPr/>
              </a:pPr>
              <a:t>‹N›</a:t>
            </a:fld>
            <a:endParaRPr lang="it-IT"/>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FCBB2710-BC2A-4681-9222-B80639489D42}" type="datetimeFigureOut">
              <a:rPr lang="it-IT"/>
              <a:pPr>
                <a:defRPr/>
              </a:pPr>
              <a:t>30/12/2014</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E3D92065-DCD6-4CB3-8DC4-6E60C590A8D2}" type="slidenum">
              <a:rPr lang="it-IT"/>
              <a:pPr>
                <a:defRPr/>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ca-ES"/>
          </a:p>
        </p:txBody>
      </p:sp>
      <p:sp>
        <p:nvSpPr>
          <p:cNvPr id="6" name="Rectangle 5"/>
          <p:cNvSpPr>
            <a:spLocks noGrp="1" noChangeArrowheads="1"/>
          </p:cNvSpPr>
          <p:nvPr>
            <p:ph type="ftr" sz="quarter" idx="11"/>
          </p:nvPr>
        </p:nvSpPr>
        <p:spPr>
          <a:ln/>
        </p:spPr>
        <p:txBody>
          <a:bodyPr/>
          <a:lstStyle>
            <a:lvl1pPr>
              <a:defRPr/>
            </a:lvl1pPr>
          </a:lstStyle>
          <a:p>
            <a:pPr>
              <a:defRPr/>
            </a:pPr>
            <a:endParaRPr lang="ca-ES"/>
          </a:p>
        </p:txBody>
      </p:sp>
      <p:sp>
        <p:nvSpPr>
          <p:cNvPr id="7" name="Rectangle 6"/>
          <p:cNvSpPr>
            <a:spLocks noGrp="1" noChangeArrowheads="1"/>
          </p:cNvSpPr>
          <p:nvPr>
            <p:ph type="sldNum" sz="quarter" idx="12"/>
          </p:nvPr>
        </p:nvSpPr>
        <p:spPr>
          <a:ln/>
        </p:spPr>
        <p:txBody>
          <a:bodyPr/>
          <a:lstStyle>
            <a:lvl1pPr>
              <a:defRPr/>
            </a:lvl1pPr>
          </a:lstStyle>
          <a:p>
            <a:pPr>
              <a:defRPr/>
            </a:pPr>
            <a:fld id="{F6C2AA70-E8AA-44AB-9448-347E7B989D95}" type="slidenum">
              <a:rPr lang="ca-ES"/>
              <a:pPr>
                <a:defRPr/>
              </a:pPr>
              <a:t>‹N›</a:t>
            </a:fld>
            <a:endParaRPr lang="ca-E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D3C260FF-2653-4716-A047-1D33A08525E1}" type="datetimeFigureOut">
              <a:rPr lang="it-IT"/>
              <a:pPr>
                <a:defRPr/>
              </a:pPr>
              <a:t>30/12/2014</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8EC30022-784A-4AA4-BC8C-5731FAEAC3FB}" type="slidenum">
              <a:rPr lang="it-IT"/>
              <a:pPr>
                <a:defRPr/>
              </a:pPr>
              <a:t>‹N›</a:t>
            </a:fld>
            <a:endParaRPr lang="it-IT"/>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B12A188C-7289-407E-A664-B329ED0B0CD3}" type="datetimeFigureOut">
              <a:rPr lang="it-IT"/>
              <a:pPr>
                <a:defRPr/>
              </a:pPr>
              <a:t>30/12/2014</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2D13A5DF-4C00-4903-ABEB-7176B4C08A52}" type="slidenum">
              <a:rPr lang="it-IT"/>
              <a:pPr>
                <a:defRPr/>
              </a:pPr>
              <a:t>‹N›</a:t>
            </a:fld>
            <a:endParaRPr lang="it-IT"/>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fld id="{FF1E20C9-0602-4C85-BC82-FD0A9C87FFC6}" type="datetimeFigureOut">
              <a:rPr lang="it-IT"/>
              <a:pPr>
                <a:defRPr/>
              </a:pPr>
              <a:t>30/12/2014</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96820C04-47E6-40B4-8F08-4DC78D2A4A3D}" type="slidenum">
              <a:rPr lang="it-IT"/>
              <a:pPr>
                <a:defRPr/>
              </a:pPr>
              <a:t>‹N›</a:t>
            </a:fld>
            <a:endParaRPr lang="it-IT"/>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fld id="{C526B006-1DDC-45C0-884C-5F09229EC74F}" type="datetimeFigureOut">
              <a:rPr lang="it-IT"/>
              <a:pPr>
                <a:defRPr/>
              </a:pPr>
              <a:t>30/12/2014</a:t>
            </a:fld>
            <a:endParaRPr lang="it-IT"/>
          </a:p>
        </p:txBody>
      </p:sp>
      <p:sp>
        <p:nvSpPr>
          <p:cNvPr id="8" name="Segnaposto piè di pagina 4"/>
          <p:cNvSpPr>
            <a:spLocks noGrp="1"/>
          </p:cNvSpPr>
          <p:nvPr>
            <p:ph type="ftr" sz="quarter" idx="11"/>
          </p:nvPr>
        </p:nvSpPr>
        <p:spPr/>
        <p:txBody>
          <a:bodyPr/>
          <a:lstStyle>
            <a:lvl1pPr>
              <a:defRPr/>
            </a:lvl1pPr>
          </a:lstStyle>
          <a:p>
            <a:pPr>
              <a:defRPr/>
            </a:pPr>
            <a:endParaRPr lang="it-IT"/>
          </a:p>
        </p:txBody>
      </p:sp>
      <p:sp>
        <p:nvSpPr>
          <p:cNvPr id="9" name="Segnaposto numero diapositiva 5"/>
          <p:cNvSpPr>
            <a:spLocks noGrp="1"/>
          </p:cNvSpPr>
          <p:nvPr>
            <p:ph type="sldNum" sz="quarter" idx="12"/>
          </p:nvPr>
        </p:nvSpPr>
        <p:spPr/>
        <p:txBody>
          <a:bodyPr/>
          <a:lstStyle>
            <a:lvl1pPr>
              <a:defRPr/>
            </a:lvl1pPr>
          </a:lstStyle>
          <a:p>
            <a:pPr>
              <a:defRPr/>
            </a:pPr>
            <a:fld id="{6DD25628-9E19-428D-B208-223638CBA07E}" type="slidenum">
              <a:rPr lang="it-IT"/>
              <a:pPr>
                <a:defRPr/>
              </a:pPr>
              <a:t>‹N›</a:t>
            </a:fld>
            <a:endParaRPr lang="it-IT"/>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fld id="{BE0AF7F7-0303-4776-B3E6-3765913CB3DD}" type="datetimeFigureOut">
              <a:rPr lang="it-IT"/>
              <a:pPr>
                <a:defRPr/>
              </a:pPr>
              <a:t>30/12/2014</a:t>
            </a:fld>
            <a:endParaRPr lang="it-IT"/>
          </a:p>
        </p:txBody>
      </p:sp>
      <p:sp>
        <p:nvSpPr>
          <p:cNvPr id="4" name="Segnaposto piè di pagina 4"/>
          <p:cNvSpPr>
            <a:spLocks noGrp="1"/>
          </p:cNvSpPr>
          <p:nvPr>
            <p:ph type="ftr" sz="quarter" idx="11"/>
          </p:nvPr>
        </p:nvSpPr>
        <p:spPr/>
        <p:txBody>
          <a:bodyPr/>
          <a:lstStyle>
            <a:lvl1pPr>
              <a:defRPr/>
            </a:lvl1pPr>
          </a:lstStyle>
          <a:p>
            <a:pPr>
              <a:defRPr/>
            </a:pPr>
            <a:endParaRPr lang="it-IT"/>
          </a:p>
        </p:txBody>
      </p:sp>
      <p:sp>
        <p:nvSpPr>
          <p:cNvPr id="5" name="Segnaposto numero diapositiva 5"/>
          <p:cNvSpPr>
            <a:spLocks noGrp="1"/>
          </p:cNvSpPr>
          <p:nvPr>
            <p:ph type="sldNum" sz="quarter" idx="12"/>
          </p:nvPr>
        </p:nvSpPr>
        <p:spPr/>
        <p:txBody>
          <a:bodyPr/>
          <a:lstStyle>
            <a:lvl1pPr>
              <a:defRPr/>
            </a:lvl1pPr>
          </a:lstStyle>
          <a:p>
            <a:pPr>
              <a:defRPr/>
            </a:pPr>
            <a:fld id="{E6025E53-5B29-4505-BD2E-DFAC6225F418}" type="slidenum">
              <a:rPr lang="it-IT"/>
              <a:pPr>
                <a:defRPr/>
              </a:pPr>
              <a:t>‹N›</a:t>
            </a:fld>
            <a:endParaRPr lang="it-IT"/>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7F5A5781-663C-46D0-8139-7B4A45C410DF}" type="datetimeFigureOut">
              <a:rPr lang="it-IT"/>
              <a:pPr>
                <a:defRPr/>
              </a:pPr>
              <a:t>30/12/2014</a:t>
            </a:fld>
            <a:endParaRPr lang="it-IT"/>
          </a:p>
        </p:txBody>
      </p:sp>
      <p:sp>
        <p:nvSpPr>
          <p:cNvPr id="3" name="Segnaposto piè di pagina 4"/>
          <p:cNvSpPr>
            <a:spLocks noGrp="1"/>
          </p:cNvSpPr>
          <p:nvPr>
            <p:ph type="ftr" sz="quarter" idx="11"/>
          </p:nvPr>
        </p:nvSpPr>
        <p:spPr/>
        <p:txBody>
          <a:bodyPr/>
          <a:lstStyle>
            <a:lvl1pPr>
              <a:defRPr/>
            </a:lvl1pPr>
          </a:lstStyle>
          <a:p>
            <a:pPr>
              <a:defRPr/>
            </a:pPr>
            <a:endParaRPr lang="it-IT"/>
          </a:p>
        </p:txBody>
      </p:sp>
      <p:sp>
        <p:nvSpPr>
          <p:cNvPr id="4" name="Segnaposto numero diapositiva 5"/>
          <p:cNvSpPr>
            <a:spLocks noGrp="1"/>
          </p:cNvSpPr>
          <p:nvPr>
            <p:ph type="sldNum" sz="quarter" idx="12"/>
          </p:nvPr>
        </p:nvSpPr>
        <p:spPr/>
        <p:txBody>
          <a:bodyPr/>
          <a:lstStyle>
            <a:lvl1pPr>
              <a:defRPr/>
            </a:lvl1pPr>
          </a:lstStyle>
          <a:p>
            <a:pPr>
              <a:defRPr/>
            </a:pPr>
            <a:fld id="{31273D7E-8C90-461B-A4D4-86F611550555}" type="slidenum">
              <a:rPr lang="it-IT"/>
              <a:pPr>
                <a:defRPr/>
              </a:pPr>
              <a:t>‹N›</a:t>
            </a:fld>
            <a:endParaRPr lang="it-IT"/>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485C3A04-D3C0-490E-8301-8922DD6948B0}" type="datetimeFigureOut">
              <a:rPr lang="it-IT"/>
              <a:pPr>
                <a:defRPr/>
              </a:pPr>
              <a:t>30/12/2014</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4AB8F88F-1AA3-4BEE-94BB-26D3D1E38AEE}" type="slidenum">
              <a:rPr lang="it-IT"/>
              <a:pPr>
                <a:defRPr/>
              </a:pPr>
              <a:t>‹N›</a:t>
            </a:fld>
            <a:endParaRPr lang="it-IT"/>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8D84FD1E-5372-4529-B197-C3C4D042B4CA}" type="datetimeFigureOut">
              <a:rPr lang="it-IT"/>
              <a:pPr>
                <a:defRPr/>
              </a:pPr>
              <a:t>30/12/2014</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57C4C86E-BF28-453F-841F-CE9B622FA70F}" type="slidenum">
              <a:rPr lang="it-IT"/>
              <a:pPr>
                <a:defRPr/>
              </a:pPr>
              <a:t>‹N›</a:t>
            </a:fld>
            <a:endParaRPr lang="it-IT"/>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2A2BA730-35BA-4F42-8A26-9EE1279ADF8D}" type="datetimeFigureOut">
              <a:rPr lang="it-IT"/>
              <a:pPr>
                <a:defRPr/>
              </a:pPr>
              <a:t>30/12/2014</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9A905A1F-B4E0-4615-B85D-1C2B9CA1D92D}" type="slidenum">
              <a:rPr lang="it-IT"/>
              <a:pPr>
                <a:defRPr/>
              </a:pPr>
              <a:t>‹N›</a:t>
            </a:fld>
            <a:endParaRPr lang="it-IT"/>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18E852E7-A46F-4EDA-857E-CAFFD568D710}" type="datetimeFigureOut">
              <a:rPr lang="it-IT"/>
              <a:pPr>
                <a:defRPr/>
              </a:pPr>
              <a:t>30/12/2014</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9ECB4789-94E7-4DD1-A55C-A4FA84994F92}" type="slidenum">
              <a:rPr lang="it-IT"/>
              <a:pPr>
                <a:defRPr/>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ca-ES" smtClean="0"/>
              <a:t>Clic para editar estilo título patrón</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a-ES" smtClean="0"/>
              <a:t>Haga clic para modificar el estilo de texto del patrón</a:t>
            </a:r>
          </a:p>
          <a:p>
            <a:pPr lvl="1"/>
            <a:r>
              <a:rPr lang="ca-ES" smtClean="0"/>
              <a:t>Segundo nivel</a:t>
            </a:r>
          </a:p>
          <a:p>
            <a:pPr lvl="2"/>
            <a:r>
              <a:rPr lang="ca-ES" smtClean="0"/>
              <a:t>Tercer nivel</a:t>
            </a:r>
          </a:p>
          <a:p>
            <a:pPr lvl="3"/>
            <a:r>
              <a:rPr lang="ca-ES" smtClean="0"/>
              <a:t>Cuarto nivel</a:t>
            </a:r>
          </a:p>
          <a:p>
            <a:pPr lvl="4"/>
            <a:r>
              <a:rPr lang="ca-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Times"/>
                <a:cs typeface="+mn-cs"/>
              </a:defRPr>
            </a:lvl1pPr>
          </a:lstStyle>
          <a:p>
            <a:pPr>
              <a:defRPr/>
            </a:pPr>
            <a:endParaRPr lang="ca-E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Times"/>
                <a:cs typeface="+mn-cs"/>
              </a:defRPr>
            </a:lvl1pPr>
          </a:lstStyle>
          <a:p>
            <a:pPr>
              <a:defRPr/>
            </a:pPr>
            <a:endParaRPr lang="ca-E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Times"/>
                <a:cs typeface="+mn-cs"/>
              </a:defRPr>
            </a:lvl1pPr>
          </a:lstStyle>
          <a:p>
            <a:pPr>
              <a:defRPr/>
            </a:pPr>
            <a:fld id="{46FF2DA2-E29C-4634-B43B-95EBFDBF5081}" type="slidenum">
              <a:rPr lang="ca-ES"/>
              <a:pPr>
                <a:defRPr/>
              </a:pPr>
              <a:t>‹N›</a:t>
            </a:fld>
            <a:endParaRPr lang="ca-ES"/>
          </a:p>
        </p:txBody>
      </p:sp>
    </p:spTree>
  </p:cSld>
  <p:clrMap bg1="lt1" tx1="dk1" bg2="lt2" tx2="dk2" accent1="accent1" accent2="accent2" accent3="accent3" accent4="accent4" accent5="accent5" accent6="accent6" hlink="hlink" folHlink="folHlink"/>
  <p:sldLayoutIdLst>
    <p:sldLayoutId id="2147484651" r:id="rId1"/>
    <p:sldLayoutId id="2147484652" r:id="rId2"/>
    <p:sldLayoutId id="2147484653" r:id="rId3"/>
    <p:sldLayoutId id="2147484654" r:id="rId4"/>
    <p:sldLayoutId id="2147484655" r:id="rId5"/>
    <p:sldLayoutId id="2147484656" r:id="rId6"/>
    <p:sldLayoutId id="2147484657" r:id="rId7"/>
    <p:sldLayoutId id="2147484658" r:id="rId8"/>
    <p:sldLayoutId id="2147484659" r:id="rId9"/>
    <p:sldLayoutId id="2147484660" r:id="rId10"/>
    <p:sldLayoutId id="214748466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a:defRPr>
      </a:lvl2pPr>
      <a:lvl3pPr algn="ctr" rtl="0" eaLnBrk="0" fontAlgn="base" hangingPunct="0">
        <a:spcBef>
          <a:spcPct val="0"/>
        </a:spcBef>
        <a:spcAft>
          <a:spcPct val="0"/>
        </a:spcAft>
        <a:defRPr sz="4400">
          <a:solidFill>
            <a:schemeClr val="tx2"/>
          </a:solidFill>
          <a:latin typeface="Times"/>
        </a:defRPr>
      </a:lvl3pPr>
      <a:lvl4pPr algn="ctr" rtl="0" eaLnBrk="0" fontAlgn="base" hangingPunct="0">
        <a:spcBef>
          <a:spcPct val="0"/>
        </a:spcBef>
        <a:spcAft>
          <a:spcPct val="0"/>
        </a:spcAft>
        <a:defRPr sz="4400">
          <a:solidFill>
            <a:schemeClr val="tx2"/>
          </a:solidFill>
          <a:latin typeface="Times"/>
        </a:defRPr>
      </a:lvl4pPr>
      <a:lvl5pPr algn="ctr" rtl="0" eaLnBrk="0" fontAlgn="base" hangingPunct="0">
        <a:spcBef>
          <a:spcPct val="0"/>
        </a:spcBef>
        <a:spcAft>
          <a:spcPct val="0"/>
        </a:spcAft>
        <a:defRPr sz="4400">
          <a:solidFill>
            <a:schemeClr val="tx2"/>
          </a:solidFill>
          <a:latin typeface="Times"/>
        </a:defRPr>
      </a:lvl5pPr>
      <a:lvl6pPr marL="457200" algn="ctr" rtl="0" fontAlgn="base">
        <a:spcBef>
          <a:spcPct val="0"/>
        </a:spcBef>
        <a:spcAft>
          <a:spcPct val="0"/>
        </a:spcAft>
        <a:defRPr sz="4400">
          <a:solidFill>
            <a:schemeClr val="tx2"/>
          </a:solidFill>
          <a:latin typeface="Times"/>
        </a:defRPr>
      </a:lvl6pPr>
      <a:lvl7pPr marL="914400" algn="ctr" rtl="0" fontAlgn="base">
        <a:spcBef>
          <a:spcPct val="0"/>
        </a:spcBef>
        <a:spcAft>
          <a:spcPct val="0"/>
        </a:spcAft>
        <a:defRPr sz="4400">
          <a:solidFill>
            <a:schemeClr val="tx2"/>
          </a:solidFill>
          <a:latin typeface="Times"/>
        </a:defRPr>
      </a:lvl7pPr>
      <a:lvl8pPr marL="1371600" algn="ctr" rtl="0" fontAlgn="base">
        <a:spcBef>
          <a:spcPct val="0"/>
        </a:spcBef>
        <a:spcAft>
          <a:spcPct val="0"/>
        </a:spcAft>
        <a:defRPr sz="4400">
          <a:solidFill>
            <a:schemeClr val="tx2"/>
          </a:solidFill>
          <a:latin typeface="Times"/>
        </a:defRPr>
      </a:lvl8pPr>
      <a:lvl9pPr marL="1828800" algn="ctr" rtl="0" fontAlgn="base">
        <a:spcBef>
          <a:spcPct val="0"/>
        </a:spcBef>
        <a:spcAft>
          <a:spcPct val="0"/>
        </a:spcAft>
        <a:defRPr sz="4400">
          <a:solidFill>
            <a:schemeClr val="tx2"/>
          </a:solidFill>
          <a:latin typeface="Times"/>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314" name="Segnaposto tito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3315"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defRPr sz="1200">
                <a:solidFill>
                  <a:prstClr val="black">
                    <a:tint val="75000"/>
                  </a:prstClr>
                </a:solidFill>
                <a:latin typeface="Times"/>
                <a:cs typeface="+mn-cs"/>
              </a:defRPr>
            </a:lvl1pPr>
          </a:lstStyle>
          <a:p>
            <a:pPr>
              <a:defRPr/>
            </a:pPr>
            <a:fld id="{57C87E82-C875-4AFE-9786-8E0311DD6BE1}" type="datetimeFigureOut">
              <a:rPr lang="it-IT"/>
              <a:pPr>
                <a:defRPr/>
              </a:pPr>
              <a:t>30/12/2014</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a:solidFill>
                  <a:prstClr val="black">
                    <a:tint val="75000"/>
                  </a:prstClr>
                </a:solidFill>
                <a:latin typeface="Times"/>
                <a:cs typeface="+mn-cs"/>
              </a:defRPr>
            </a:lvl1pPr>
          </a:lstStyle>
          <a:p>
            <a:pPr>
              <a:defRPr/>
            </a:pP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hangingPunct="0">
              <a:defRPr sz="1200">
                <a:solidFill>
                  <a:prstClr val="black">
                    <a:tint val="75000"/>
                  </a:prstClr>
                </a:solidFill>
                <a:latin typeface="Times"/>
                <a:cs typeface="+mn-cs"/>
              </a:defRPr>
            </a:lvl1pPr>
          </a:lstStyle>
          <a:p>
            <a:pPr>
              <a:defRPr/>
            </a:pPr>
            <a:fld id="{780AA374-F557-4D0C-B703-EF9BF0CADE11}"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4772" r:id="rId1"/>
    <p:sldLayoutId id="2147484773" r:id="rId2"/>
    <p:sldLayoutId id="2147484774" r:id="rId3"/>
    <p:sldLayoutId id="2147484775" r:id="rId4"/>
    <p:sldLayoutId id="2147484776" r:id="rId5"/>
    <p:sldLayoutId id="2147484777" r:id="rId6"/>
    <p:sldLayoutId id="2147484778" r:id="rId7"/>
    <p:sldLayoutId id="2147484779" r:id="rId8"/>
    <p:sldLayoutId id="2147484780" r:id="rId9"/>
    <p:sldLayoutId id="2147484781" r:id="rId10"/>
    <p:sldLayoutId id="2147484782"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338" name="Segnaposto tito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4339"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defRPr sz="1200">
                <a:solidFill>
                  <a:schemeClr val="tx1">
                    <a:tint val="75000"/>
                  </a:schemeClr>
                </a:solidFill>
                <a:latin typeface="Times"/>
                <a:cs typeface="+mn-cs"/>
              </a:defRPr>
            </a:lvl1pPr>
          </a:lstStyle>
          <a:p>
            <a:pPr>
              <a:defRPr/>
            </a:pPr>
            <a:fld id="{6F2DE47A-8C0F-46CF-A306-F55C371C9EF6}" type="datetimeFigureOut">
              <a:rPr lang="it-IT"/>
              <a:pPr>
                <a:defRPr/>
              </a:pPr>
              <a:t>30/12/2014</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a:solidFill>
                  <a:schemeClr val="tx1">
                    <a:tint val="75000"/>
                  </a:schemeClr>
                </a:solidFill>
                <a:latin typeface="Times"/>
                <a:cs typeface="+mn-cs"/>
              </a:defRPr>
            </a:lvl1pPr>
          </a:lstStyle>
          <a:p>
            <a:pPr>
              <a:defRPr/>
            </a:pP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hangingPunct="0">
              <a:defRPr sz="1200">
                <a:solidFill>
                  <a:schemeClr val="tx1">
                    <a:tint val="75000"/>
                  </a:schemeClr>
                </a:solidFill>
                <a:latin typeface="Times"/>
                <a:cs typeface="+mn-cs"/>
              </a:defRPr>
            </a:lvl1pPr>
          </a:lstStyle>
          <a:p>
            <a:pPr>
              <a:defRPr/>
            </a:pPr>
            <a:fld id="{BAA63AD6-CD67-42F9-8AE4-E8CA0CE43251}"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4783" r:id="rId1"/>
    <p:sldLayoutId id="2147484784" r:id="rId2"/>
    <p:sldLayoutId id="2147484785" r:id="rId3"/>
    <p:sldLayoutId id="2147484786" r:id="rId4"/>
    <p:sldLayoutId id="2147484787" r:id="rId5"/>
    <p:sldLayoutId id="2147484788" r:id="rId6"/>
    <p:sldLayoutId id="2147484789" r:id="rId7"/>
    <p:sldLayoutId id="2147484790" r:id="rId8"/>
    <p:sldLayoutId id="2147484791" r:id="rId9"/>
    <p:sldLayoutId id="2147484792" r:id="rId10"/>
    <p:sldLayoutId id="214748479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ca-ES" smtClean="0"/>
              <a:t>Clic para editar estilo título patrón</a:t>
            </a:r>
          </a:p>
        </p:txBody>
      </p:sp>
      <p:sp>
        <p:nvSpPr>
          <p:cNvPr id="1536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a-ES" smtClean="0"/>
              <a:t>Haga clic para modificar el estilo de texto del patrón</a:t>
            </a:r>
          </a:p>
          <a:p>
            <a:pPr lvl="1"/>
            <a:r>
              <a:rPr lang="ca-ES" smtClean="0"/>
              <a:t>Segundo nivel</a:t>
            </a:r>
          </a:p>
          <a:p>
            <a:pPr lvl="2"/>
            <a:r>
              <a:rPr lang="ca-ES" smtClean="0"/>
              <a:t>Tercer nivel</a:t>
            </a:r>
          </a:p>
          <a:p>
            <a:pPr lvl="3"/>
            <a:r>
              <a:rPr lang="ca-ES" smtClean="0"/>
              <a:t>Cuarto nivel</a:t>
            </a:r>
          </a:p>
          <a:p>
            <a:pPr lvl="4"/>
            <a:r>
              <a:rPr lang="ca-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mn-lt"/>
                <a:cs typeface="+mn-cs"/>
              </a:defRPr>
            </a:lvl1pPr>
          </a:lstStyle>
          <a:p>
            <a:pPr>
              <a:defRPr/>
            </a:pPr>
            <a:endParaRPr lang="ca-E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mn-lt"/>
                <a:cs typeface="+mn-cs"/>
              </a:defRPr>
            </a:lvl1pPr>
          </a:lstStyle>
          <a:p>
            <a:pPr>
              <a:defRPr/>
            </a:pPr>
            <a:endParaRPr lang="ca-E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mn-lt"/>
                <a:cs typeface="+mn-cs"/>
              </a:defRPr>
            </a:lvl1pPr>
          </a:lstStyle>
          <a:p>
            <a:pPr>
              <a:defRPr/>
            </a:pPr>
            <a:fld id="{AB428AC2-ECC7-45ED-8727-F785E81549BC}" type="slidenum">
              <a:rPr lang="ca-ES"/>
              <a:pPr>
                <a:defRPr/>
              </a:pPr>
              <a:t>‹N›</a:t>
            </a:fld>
            <a:endParaRPr lang="ca-ES"/>
          </a:p>
        </p:txBody>
      </p:sp>
    </p:spTree>
  </p:cSld>
  <p:clrMap bg1="lt1" tx1="dk1" bg2="lt2" tx2="dk2" accent1="accent1" accent2="accent2" accent3="accent3" accent4="accent4" accent5="accent5" accent6="accent6" hlink="hlink" folHlink="folHlink"/>
  <p:sldLayoutIdLst>
    <p:sldLayoutId id="2147484794" r:id="rId1"/>
    <p:sldLayoutId id="2147484795" r:id="rId2"/>
    <p:sldLayoutId id="2147484796" r:id="rId3"/>
    <p:sldLayoutId id="2147484797" r:id="rId4"/>
    <p:sldLayoutId id="2147484798" r:id="rId5"/>
    <p:sldLayoutId id="2147484799" r:id="rId6"/>
    <p:sldLayoutId id="2147484800" r:id="rId7"/>
    <p:sldLayoutId id="2147484801" r:id="rId8"/>
    <p:sldLayoutId id="2147484802" r:id="rId9"/>
    <p:sldLayoutId id="2147484803" r:id="rId10"/>
    <p:sldLayoutId id="2147484804" r:id="rId11"/>
  </p:sldLayoutIdLst>
  <p:transition spd="slow">
    <p:dissolv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charset="0"/>
        </a:defRPr>
      </a:lvl2pPr>
      <a:lvl3pPr algn="ctr" rtl="0" eaLnBrk="0" fontAlgn="base" hangingPunct="0">
        <a:spcBef>
          <a:spcPct val="0"/>
        </a:spcBef>
        <a:spcAft>
          <a:spcPct val="0"/>
        </a:spcAft>
        <a:defRPr sz="4400">
          <a:solidFill>
            <a:schemeClr val="tx2"/>
          </a:solidFill>
          <a:latin typeface="Times" charset="0"/>
        </a:defRPr>
      </a:lvl3pPr>
      <a:lvl4pPr algn="ctr" rtl="0" eaLnBrk="0" fontAlgn="base" hangingPunct="0">
        <a:spcBef>
          <a:spcPct val="0"/>
        </a:spcBef>
        <a:spcAft>
          <a:spcPct val="0"/>
        </a:spcAft>
        <a:defRPr sz="4400">
          <a:solidFill>
            <a:schemeClr val="tx2"/>
          </a:solidFill>
          <a:latin typeface="Times" charset="0"/>
        </a:defRPr>
      </a:lvl4pPr>
      <a:lvl5pPr algn="ctr" rtl="0" eaLnBrk="0" fontAlgn="base" hangingPunct="0">
        <a:spcBef>
          <a:spcPct val="0"/>
        </a:spcBef>
        <a:spcAft>
          <a:spcPct val="0"/>
        </a:spcAft>
        <a:defRPr sz="4400">
          <a:solidFill>
            <a:schemeClr val="tx2"/>
          </a:solidFill>
          <a:latin typeface="Times" charset="0"/>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386" name="Segnaposto tito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6387"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defRPr sz="1200">
                <a:solidFill>
                  <a:prstClr val="black">
                    <a:tint val="75000"/>
                  </a:prstClr>
                </a:solidFill>
                <a:latin typeface="Times" pitchFamily="18" charset="0"/>
                <a:cs typeface="+mn-cs"/>
              </a:defRPr>
            </a:lvl1pPr>
          </a:lstStyle>
          <a:p>
            <a:pPr>
              <a:defRPr/>
            </a:pPr>
            <a:fld id="{115A4BE9-F0C0-42D6-9753-728914C6B02A}" type="datetimeFigureOut">
              <a:rPr lang="it-IT"/>
              <a:pPr>
                <a:defRPr/>
              </a:pPr>
              <a:t>30/12/2014</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a:solidFill>
                  <a:prstClr val="black">
                    <a:tint val="75000"/>
                  </a:prstClr>
                </a:solidFill>
                <a:latin typeface="Times" pitchFamily="18" charset="0"/>
                <a:cs typeface="+mn-cs"/>
              </a:defRPr>
            </a:lvl1pPr>
          </a:lstStyle>
          <a:p>
            <a:pPr>
              <a:defRPr/>
            </a:pP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hangingPunct="0">
              <a:defRPr sz="1200">
                <a:solidFill>
                  <a:prstClr val="black">
                    <a:tint val="75000"/>
                  </a:prstClr>
                </a:solidFill>
                <a:latin typeface="Times" pitchFamily="18" charset="0"/>
                <a:cs typeface="+mn-cs"/>
              </a:defRPr>
            </a:lvl1pPr>
          </a:lstStyle>
          <a:p>
            <a:pPr>
              <a:defRPr/>
            </a:pPr>
            <a:fld id="{999EEB5C-0BBC-4895-887E-8C7DB35D6111}"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4805" r:id="rId1"/>
    <p:sldLayoutId id="2147484806" r:id="rId2"/>
    <p:sldLayoutId id="2147484807" r:id="rId3"/>
    <p:sldLayoutId id="2147484808" r:id="rId4"/>
    <p:sldLayoutId id="2147484809" r:id="rId5"/>
    <p:sldLayoutId id="2147484810" r:id="rId6"/>
    <p:sldLayoutId id="2147484811" r:id="rId7"/>
    <p:sldLayoutId id="2147484812" r:id="rId8"/>
    <p:sldLayoutId id="2147484813" r:id="rId9"/>
    <p:sldLayoutId id="2147484814" r:id="rId10"/>
    <p:sldLayoutId id="2147484815" r:id="rId11"/>
  </p:sldLayoutIdLst>
  <p:transition advTm="5000">
    <p:fade/>
  </p:transition>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22" name="Segnaposto tito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5123"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Times"/>
              </a:defRPr>
            </a:lvl1pPr>
          </a:lstStyle>
          <a:p>
            <a:pPr eaLnBrk="0" hangingPunct="0">
              <a:defRPr/>
            </a:pPr>
            <a:fld id="{BF1B17AE-6450-4F0F-BFBF-FEF95D98B412}" type="datetimeFigureOut">
              <a:rPr lang="it-IT">
                <a:solidFill>
                  <a:prstClr val="black">
                    <a:tint val="75000"/>
                  </a:prstClr>
                </a:solidFill>
              </a:rPr>
              <a:pPr eaLnBrk="0" hangingPunct="0">
                <a:defRPr/>
              </a:pPr>
              <a:t>30/12/2014</a:t>
            </a:fld>
            <a:endParaRPr lang="it-IT">
              <a:solidFill>
                <a:prstClr val="black">
                  <a:tint val="75000"/>
                </a:prstClr>
              </a:solidFill>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Times"/>
              </a:defRPr>
            </a:lvl1pPr>
          </a:lstStyle>
          <a:p>
            <a:pPr eaLnBrk="0" hangingPunct="0">
              <a:defRPr/>
            </a:pPr>
            <a:endParaRPr lang="it-IT">
              <a:solidFill>
                <a:prstClr val="black">
                  <a:tint val="75000"/>
                </a:prstClr>
              </a:solidFill>
            </a:endParaRP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Times"/>
              </a:defRPr>
            </a:lvl1pPr>
          </a:lstStyle>
          <a:p>
            <a:pPr eaLnBrk="0" hangingPunct="0">
              <a:defRPr/>
            </a:pPr>
            <a:fld id="{177A7B4C-1BF6-48AD-8355-41A49CDFD708}" type="slidenum">
              <a:rPr lang="it-IT">
                <a:solidFill>
                  <a:prstClr val="black">
                    <a:tint val="75000"/>
                  </a:prstClr>
                </a:solidFill>
              </a:rPr>
              <a:pPr eaLnBrk="0" hangingPunct="0">
                <a:defRPr/>
              </a:pPr>
              <a:t>‹N›</a:t>
            </a:fld>
            <a:endParaRPr lang="it-IT">
              <a:solidFill>
                <a:prstClr val="black">
                  <a:tint val="75000"/>
                </a:prstClr>
              </a:solidFill>
            </a:endParaRPr>
          </a:p>
        </p:txBody>
      </p:sp>
    </p:spTree>
    <p:extLst>
      <p:ext uri="{BB962C8B-B14F-4D97-AF65-F5344CB8AC3E}">
        <p14:creationId xmlns:p14="http://schemas.microsoft.com/office/powerpoint/2010/main" val="2547971507"/>
      </p:ext>
    </p:extLst>
  </p:cSld>
  <p:clrMap bg1="lt1" tx1="dk1" bg2="lt2" tx2="dk2" accent1="accent1" accent2="accent2" accent3="accent3" accent4="accent4" accent5="accent5" accent6="accent6" hlink="hlink" folHlink="folHlink"/>
  <p:sldLayoutIdLst>
    <p:sldLayoutId id="2147484817" r:id="rId1"/>
    <p:sldLayoutId id="2147484818" r:id="rId2"/>
    <p:sldLayoutId id="2147484819" r:id="rId3"/>
    <p:sldLayoutId id="2147484820" r:id="rId4"/>
    <p:sldLayoutId id="2147484821" r:id="rId5"/>
    <p:sldLayoutId id="2147484822" r:id="rId6"/>
    <p:sldLayoutId id="2147484823" r:id="rId7"/>
    <p:sldLayoutId id="2147484824" r:id="rId8"/>
    <p:sldLayoutId id="2147484825" r:id="rId9"/>
    <p:sldLayoutId id="2147484826" r:id="rId10"/>
    <p:sldLayoutId id="2147484827" r:id="rId11"/>
  </p:sldLayoutIdLst>
  <p:transition spd="med"/>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170" name="Segnaposto tito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7171"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eaLnBrk="0" hangingPunct="0">
              <a:defRPr/>
            </a:pPr>
            <a:fld id="{8D20C255-DA6C-44ED-B7AA-27F8DDB198AB}" type="datetimeFigureOut">
              <a:rPr lang="it-IT">
                <a:solidFill>
                  <a:prstClr val="black">
                    <a:tint val="75000"/>
                  </a:prstClr>
                </a:solidFill>
              </a:rPr>
              <a:pPr eaLnBrk="0" hangingPunct="0">
                <a:defRPr/>
              </a:pPr>
              <a:t>30/12/2014</a:t>
            </a:fld>
            <a:endParaRPr lang="it-IT">
              <a:solidFill>
                <a:prstClr val="black">
                  <a:tint val="75000"/>
                </a:prstClr>
              </a:solidFill>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eaLnBrk="0" hangingPunct="0">
              <a:defRPr/>
            </a:pPr>
            <a:endParaRPr lang="it-IT">
              <a:solidFill>
                <a:prstClr val="black">
                  <a:tint val="75000"/>
                </a:prstClr>
              </a:solidFill>
            </a:endParaRP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eaLnBrk="0" hangingPunct="0">
              <a:defRPr/>
            </a:pPr>
            <a:fld id="{3387A662-14A8-4EE5-A5C9-9E9C546F84CB}" type="slidenum">
              <a:rPr lang="it-IT">
                <a:solidFill>
                  <a:prstClr val="black">
                    <a:tint val="75000"/>
                  </a:prstClr>
                </a:solidFill>
              </a:rPr>
              <a:pPr eaLnBrk="0" hangingPunct="0">
                <a:defRPr/>
              </a:pPr>
              <a:t>‹N›</a:t>
            </a:fld>
            <a:endParaRPr lang="it-IT">
              <a:solidFill>
                <a:prstClr val="black">
                  <a:tint val="75000"/>
                </a:prstClr>
              </a:solidFill>
            </a:endParaRPr>
          </a:p>
        </p:txBody>
      </p:sp>
    </p:spTree>
    <p:extLst>
      <p:ext uri="{BB962C8B-B14F-4D97-AF65-F5344CB8AC3E}">
        <p14:creationId xmlns:p14="http://schemas.microsoft.com/office/powerpoint/2010/main" val="2811126459"/>
      </p:ext>
    </p:extLst>
  </p:cSld>
  <p:clrMap bg1="lt1" tx1="dk1" bg2="lt2" tx2="dk2" accent1="accent1" accent2="accent2" accent3="accent3" accent4="accent4" accent5="accent5" accent6="accent6" hlink="hlink" folHlink="folHlink"/>
  <p:sldLayoutIdLst>
    <p:sldLayoutId id="2147484829" r:id="rId1"/>
    <p:sldLayoutId id="2147484830" r:id="rId2"/>
    <p:sldLayoutId id="2147484831" r:id="rId3"/>
    <p:sldLayoutId id="2147484832" r:id="rId4"/>
    <p:sldLayoutId id="2147484833" r:id="rId5"/>
    <p:sldLayoutId id="2147484834" r:id="rId6"/>
    <p:sldLayoutId id="2147484835" r:id="rId7"/>
    <p:sldLayoutId id="2147484836" r:id="rId8"/>
    <p:sldLayoutId id="2147484837" r:id="rId9"/>
    <p:sldLayoutId id="2147484838" r:id="rId10"/>
    <p:sldLayoutId id="2147484839" r:id="rId11"/>
  </p:sldLayoutIdLst>
  <p:transition spd="med"/>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 dello schema</a:t>
            </a:r>
          </a:p>
        </p:txBody>
      </p:sp>
      <p:sp>
        <p:nvSpPr>
          <p:cNvPr id="307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fontAlgn="auto" hangingPunct="0">
              <a:spcBef>
                <a:spcPts val="0"/>
              </a:spcBef>
              <a:spcAft>
                <a:spcPts val="0"/>
              </a:spcAft>
              <a:defRPr sz="1400">
                <a:latin typeface="+mn-lt"/>
                <a:cs typeface="+mn-cs"/>
              </a:defRPr>
            </a:lvl1pPr>
          </a:lstStyle>
          <a:p>
            <a:pPr>
              <a:defRPr/>
            </a:pPr>
            <a:endParaRPr lang="it-IT"/>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fontAlgn="auto" hangingPunct="0">
              <a:spcBef>
                <a:spcPts val="0"/>
              </a:spcBef>
              <a:spcAft>
                <a:spcPts val="0"/>
              </a:spcAft>
              <a:defRPr sz="1400">
                <a:latin typeface="+mn-lt"/>
                <a:cs typeface="+mn-cs"/>
              </a:defRPr>
            </a:lvl1pPr>
          </a:lstStyle>
          <a:p>
            <a:pPr>
              <a:defRPr/>
            </a:pPr>
            <a:endParaRPr lang="it-IT"/>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fontAlgn="auto" hangingPunct="0">
              <a:spcBef>
                <a:spcPts val="0"/>
              </a:spcBef>
              <a:spcAft>
                <a:spcPts val="0"/>
              </a:spcAft>
              <a:defRPr sz="1400">
                <a:latin typeface="+mn-lt"/>
                <a:cs typeface="+mn-cs"/>
              </a:defRPr>
            </a:lvl1pPr>
          </a:lstStyle>
          <a:p>
            <a:pPr>
              <a:defRPr/>
            </a:pPr>
            <a:fld id="{D247A3B1-C89D-4FC7-B55E-B089E98D368C}"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4662" r:id="rId1"/>
    <p:sldLayoutId id="2147484663" r:id="rId2"/>
    <p:sldLayoutId id="2147484664" r:id="rId3"/>
    <p:sldLayoutId id="2147484665" r:id="rId4"/>
    <p:sldLayoutId id="2147484666" r:id="rId5"/>
    <p:sldLayoutId id="2147484667" r:id="rId6"/>
    <p:sldLayoutId id="2147484668" r:id="rId7"/>
    <p:sldLayoutId id="2147484669" r:id="rId8"/>
    <p:sldLayoutId id="2147484670" r:id="rId9"/>
    <p:sldLayoutId id="2147484671" r:id="rId10"/>
    <p:sldLayoutId id="2147484672" r:id="rId11"/>
  </p:sldLayoutIdLst>
  <p:transition spd="med">
    <p:dissolv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ca-ES" smtClean="0"/>
              <a:t>Clic para editar estilo título patrón</a:t>
            </a:r>
          </a:p>
        </p:txBody>
      </p:sp>
      <p:sp>
        <p:nvSpPr>
          <p:cNvPr id="4099"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a-ES" smtClean="0"/>
              <a:t>Haga clic para modificar el estilo de texto del patrón</a:t>
            </a:r>
          </a:p>
          <a:p>
            <a:pPr lvl="1"/>
            <a:r>
              <a:rPr lang="ca-ES" smtClean="0"/>
              <a:t>Segundo nivel</a:t>
            </a:r>
          </a:p>
          <a:p>
            <a:pPr lvl="2"/>
            <a:r>
              <a:rPr lang="ca-ES" smtClean="0"/>
              <a:t>Tercer nivel</a:t>
            </a:r>
          </a:p>
          <a:p>
            <a:pPr lvl="3"/>
            <a:r>
              <a:rPr lang="ca-ES" smtClean="0"/>
              <a:t>Cuarto nivel</a:t>
            </a:r>
          </a:p>
          <a:p>
            <a:pPr lvl="4"/>
            <a:r>
              <a:rPr lang="ca-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Times" charset="0"/>
                <a:cs typeface="+mn-cs"/>
              </a:defRPr>
            </a:lvl1pPr>
          </a:lstStyle>
          <a:p>
            <a:pPr>
              <a:defRPr/>
            </a:pPr>
            <a:endParaRPr lang="ca-E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Times" charset="0"/>
                <a:cs typeface="+mn-cs"/>
              </a:defRPr>
            </a:lvl1pPr>
          </a:lstStyle>
          <a:p>
            <a:pPr>
              <a:defRPr/>
            </a:pPr>
            <a:endParaRPr lang="ca-E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Times" charset="0"/>
                <a:cs typeface="+mn-cs"/>
              </a:defRPr>
            </a:lvl1pPr>
          </a:lstStyle>
          <a:p>
            <a:pPr>
              <a:defRPr/>
            </a:pPr>
            <a:fld id="{990343C8-E67D-47F1-B5B1-AB180D73DEB0}" type="slidenum">
              <a:rPr lang="ca-ES"/>
              <a:pPr>
                <a:defRPr/>
              </a:pPr>
              <a:t>‹N›</a:t>
            </a:fld>
            <a:endParaRPr lang="ca-ES"/>
          </a:p>
        </p:txBody>
      </p:sp>
    </p:spTree>
  </p:cSld>
  <p:clrMap bg1="lt1" tx1="dk1" bg2="lt2" tx2="dk2" accent1="accent1" accent2="accent2" accent3="accent3" accent4="accent4" accent5="accent5" accent6="accent6" hlink="hlink" folHlink="folHlink"/>
  <p:sldLayoutIdLst>
    <p:sldLayoutId id="2147484673" r:id="rId1"/>
    <p:sldLayoutId id="2147484674" r:id="rId2"/>
    <p:sldLayoutId id="2147484675" r:id="rId3"/>
    <p:sldLayoutId id="2147484676" r:id="rId4"/>
    <p:sldLayoutId id="2147484677" r:id="rId5"/>
    <p:sldLayoutId id="2147484678" r:id="rId6"/>
    <p:sldLayoutId id="2147484679" r:id="rId7"/>
    <p:sldLayoutId id="2147484680" r:id="rId8"/>
    <p:sldLayoutId id="2147484681" r:id="rId9"/>
    <p:sldLayoutId id="2147484682" r:id="rId10"/>
    <p:sldLayoutId id="2147484683" r:id="rId11"/>
  </p:sldLayoutIdLst>
  <p:transition spd="slow">
    <p:dissolv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charset="0"/>
        </a:defRPr>
      </a:lvl2pPr>
      <a:lvl3pPr algn="ctr" rtl="0" eaLnBrk="0" fontAlgn="base" hangingPunct="0">
        <a:spcBef>
          <a:spcPct val="0"/>
        </a:spcBef>
        <a:spcAft>
          <a:spcPct val="0"/>
        </a:spcAft>
        <a:defRPr sz="4400">
          <a:solidFill>
            <a:schemeClr val="tx2"/>
          </a:solidFill>
          <a:latin typeface="Times" charset="0"/>
        </a:defRPr>
      </a:lvl3pPr>
      <a:lvl4pPr algn="ctr" rtl="0" eaLnBrk="0" fontAlgn="base" hangingPunct="0">
        <a:spcBef>
          <a:spcPct val="0"/>
        </a:spcBef>
        <a:spcAft>
          <a:spcPct val="0"/>
        </a:spcAft>
        <a:defRPr sz="4400">
          <a:solidFill>
            <a:schemeClr val="tx2"/>
          </a:solidFill>
          <a:latin typeface="Times" charset="0"/>
        </a:defRPr>
      </a:lvl4pPr>
      <a:lvl5pPr algn="ctr" rtl="0" eaLnBrk="0" fontAlgn="base" hangingPunct="0">
        <a:spcBef>
          <a:spcPct val="0"/>
        </a:spcBef>
        <a:spcAft>
          <a:spcPct val="0"/>
        </a:spcAft>
        <a:defRPr sz="4400">
          <a:solidFill>
            <a:schemeClr val="tx2"/>
          </a:solidFill>
          <a:latin typeface="Times" charset="0"/>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22" name="Segnaposto tito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5123"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defRPr sz="1200">
                <a:solidFill>
                  <a:schemeClr val="tx1">
                    <a:tint val="75000"/>
                  </a:schemeClr>
                </a:solidFill>
                <a:latin typeface="Times"/>
                <a:cs typeface="+mn-cs"/>
              </a:defRPr>
            </a:lvl1pPr>
          </a:lstStyle>
          <a:p>
            <a:pPr>
              <a:defRPr/>
            </a:pPr>
            <a:fld id="{FA795554-4B8F-4CC9-962A-2554F34AFCF4}" type="datetimeFigureOut">
              <a:rPr lang="it-IT"/>
              <a:pPr>
                <a:defRPr/>
              </a:pPr>
              <a:t>30/12/2014</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a:solidFill>
                  <a:schemeClr val="tx1">
                    <a:tint val="75000"/>
                  </a:schemeClr>
                </a:solidFill>
                <a:latin typeface="Times"/>
                <a:cs typeface="+mn-cs"/>
              </a:defRPr>
            </a:lvl1pPr>
          </a:lstStyle>
          <a:p>
            <a:pPr>
              <a:defRPr/>
            </a:pP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hangingPunct="0">
              <a:defRPr sz="1200">
                <a:solidFill>
                  <a:schemeClr val="tx1">
                    <a:tint val="75000"/>
                  </a:schemeClr>
                </a:solidFill>
                <a:latin typeface="Times"/>
                <a:cs typeface="+mn-cs"/>
              </a:defRPr>
            </a:lvl1pPr>
          </a:lstStyle>
          <a:p>
            <a:pPr>
              <a:defRPr/>
            </a:pPr>
            <a:fld id="{8980DD90-1F8C-4727-A2D6-283A979362F6}"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4684" r:id="rId1"/>
    <p:sldLayoutId id="2147484685" r:id="rId2"/>
    <p:sldLayoutId id="2147484686" r:id="rId3"/>
    <p:sldLayoutId id="2147484687" r:id="rId4"/>
    <p:sldLayoutId id="2147484688" r:id="rId5"/>
    <p:sldLayoutId id="2147484689" r:id="rId6"/>
    <p:sldLayoutId id="2147484690" r:id="rId7"/>
    <p:sldLayoutId id="2147484691" r:id="rId8"/>
    <p:sldLayoutId id="2147484692" r:id="rId9"/>
    <p:sldLayoutId id="2147484693" r:id="rId10"/>
    <p:sldLayoutId id="214748469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 dello schema</a:t>
            </a:r>
          </a:p>
        </p:txBody>
      </p:sp>
      <p:sp>
        <p:nvSpPr>
          <p:cNvPr id="614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Times"/>
                <a:cs typeface="+mn-cs"/>
              </a:defRPr>
            </a:lvl1pPr>
          </a:lstStyle>
          <a:p>
            <a:pPr>
              <a:defRPr/>
            </a:pPr>
            <a:endParaRPr lang="it-IT"/>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Times"/>
                <a:cs typeface="+mn-cs"/>
              </a:defRPr>
            </a:lvl1pPr>
          </a:lstStyle>
          <a:p>
            <a:pPr>
              <a:defRPr/>
            </a:pPr>
            <a:endParaRPr lang="it-IT"/>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Times"/>
                <a:cs typeface="+mn-cs"/>
              </a:defRPr>
            </a:lvl1pPr>
          </a:lstStyle>
          <a:p>
            <a:pPr>
              <a:defRPr/>
            </a:pPr>
            <a:fld id="{7118DE75-4047-411A-8654-B1BE34AD3666}"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4695" r:id="rId1"/>
    <p:sldLayoutId id="2147484696" r:id="rId2"/>
    <p:sldLayoutId id="2147484697" r:id="rId3"/>
    <p:sldLayoutId id="2147484698" r:id="rId4"/>
    <p:sldLayoutId id="2147484699" r:id="rId5"/>
    <p:sldLayoutId id="2147484700" r:id="rId6"/>
    <p:sldLayoutId id="2147484701" r:id="rId7"/>
    <p:sldLayoutId id="2147484702" r:id="rId8"/>
    <p:sldLayoutId id="2147484703" r:id="rId9"/>
    <p:sldLayoutId id="2147484704" r:id="rId10"/>
    <p:sldLayoutId id="2147484705" r:id="rId11"/>
  </p:sldLayoutIdLst>
  <p:transition spd="med">
    <p:dissolv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170" name="Segnaposto tito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7171"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fontAlgn="auto" hangingPunct="0">
              <a:spcBef>
                <a:spcPts val="0"/>
              </a:spcBef>
              <a:spcAft>
                <a:spcPts val="0"/>
              </a:spcAft>
              <a:defRPr sz="1200">
                <a:solidFill>
                  <a:schemeClr val="tx1">
                    <a:tint val="75000"/>
                  </a:schemeClr>
                </a:solidFill>
                <a:latin typeface="+mn-lt"/>
                <a:cs typeface="+mn-cs"/>
              </a:defRPr>
            </a:lvl1pPr>
          </a:lstStyle>
          <a:p>
            <a:pPr>
              <a:defRPr/>
            </a:pPr>
            <a:fld id="{37A4A50A-8455-40F7-AFDA-B34DC153AFA0}" type="datetimeFigureOut">
              <a:rPr lang="it-IT"/>
              <a:pPr>
                <a:defRPr/>
              </a:pPr>
              <a:t>30/12/2014</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fontAlgn="auto" hangingPunct="0">
              <a:spcBef>
                <a:spcPts val="0"/>
              </a:spcBef>
              <a:spcAft>
                <a:spcPts val="0"/>
              </a:spcAft>
              <a:defRPr sz="1200">
                <a:solidFill>
                  <a:schemeClr val="tx1">
                    <a:tint val="75000"/>
                  </a:schemeClr>
                </a:solidFill>
                <a:latin typeface="+mn-lt"/>
                <a:cs typeface="+mn-cs"/>
              </a:defRPr>
            </a:lvl1pPr>
          </a:lstStyle>
          <a:p>
            <a:pPr>
              <a:defRPr/>
            </a:pP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fontAlgn="auto" hangingPunct="0">
              <a:spcBef>
                <a:spcPts val="0"/>
              </a:spcBef>
              <a:spcAft>
                <a:spcPts val="0"/>
              </a:spcAft>
              <a:defRPr sz="1200">
                <a:solidFill>
                  <a:schemeClr val="tx1">
                    <a:tint val="75000"/>
                  </a:schemeClr>
                </a:solidFill>
                <a:latin typeface="+mn-lt"/>
                <a:cs typeface="+mn-cs"/>
              </a:defRPr>
            </a:lvl1pPr>
          </a:lstStyle>
          <a:p>
            <a:pPr>
              <a:defRPr/>
            </a:pPr>
            <a:fld id="{D14CCC9D-B732-4BEA-9AF7-DEF7422D6CBC}"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4706" r:id="rId1"/>
    <p:sldLayoutId id="2147484707" r:id="rId2"/>
    <p:sldLayoutId id="2147484708" r:id="rId3"/>
    <p:sldLayoutId id="2147484709" r:id="rId4"/>
    <p:sldLayoutId id="2147484710" r:id="rId5"/>
    <p:sldLayoutId id="2147484711" r:id="rId6"/>
    <p:sldLayoutId id="2147484712" r:id="rId7"/>
    <p:sldLayoutId id="2147484713" r:id="rId8"/>
    <p:sldLayoutId id="2147484714" r:id="rId9"/>
    <p:sldLayoutId id="2147484715" r:id="rId10"/>
    <p:sldLayoutId id="2147484716"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194" name="Segnaposto tito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8195"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defRPr sz="1200">
                <a:solidFill>
                  <a:schemeClr val="tx1">
                    <a:tint val="75000"/>
                  </a:schemeClr>
                </a:solidFill>
                <a:cs typeface="+mn-cs"/>
              </a:defRPr>
            </a:lvl1pPr>
          </a:lstStyle>
          <a:p>
            <a:pPr>
              <a:defRPr/>
            </a:pPr>
            <a:fld id="{31A62F36-DED4-423D-95A7-9F1AAD5F457E}" type="datetimeFigureOut">
              <a:rPr lang="it-IT"/>
              <a:pPr>
                <a:defRPr/>
              </a:pPr>
              <a:t>30/12/2014</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a:solidFill>
                  <a:schemeClr val="tx1">
                    <a:tint val="75000"/>
                  </a:schemeClr>
                </a:solidFill>
                <a:cs typeface="+mn-cs"/>
              </a:defRPr>
            </a:lvl1pPr>
          </a:lstStyle>
          <a:p>
            <a:pPr>
              <a:defRPr/>
            </a:pP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hangingPunct="0">
              <a:defRPr sz="1200">
                <a:solidFill>
                  <a:schemeClr val="tx1">
                    <a:tint val="75000"/>
                  </a:schemeClr>
                </a:solidFill>
                <a:cs typeface="+mn-cs"/>
              </a:defRPr>
            </a:lvl1pPr>
          </a:lstStyle>
          <a:p>
            <a:pPr>
              <a:defRPr/>
            </a:pPr>
            <a:fld id="{C39E1693-7584-4420-BF1D-432E06047073}"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4717" r:id="rId1"/>
    <p:sldLayoutId id="2147484718" r:id="rId2"/>
    <p:sldLayoutId id="2147484719" r:id="rId3"/>
    <p:sldLayoutId id="2147484720" r:id="rId4"/>
    <p:sldLayoutId id="2147484721" r:id="rId5"/>
    <p:sldLayoutId id="2147484722" r:id="rId6"/>
    <p:sldLayoutId id="2147484723" r:id="rId7"/>
    <p:sldLayoutId id="2147484724" r:id="rId8"/>
    <p:sldLayoutId id="2147484725" r:id="rId9"/>
    <p:sldLayoutId id="2147484726" r:id="rId10"/>
    <p:sldLayoutId id="214748472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42" name="Segnaposto tito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43"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fontAlgn="auto" hangingPunct="0">
              <a:spcBef>
                <a:spcPts val="0"/>
              </a:spcBef>
              <a:spcAft>
                <a:spcPts val="0"/>
              </a:spcAft>
              <a:defRPr sz="1200">
                <a:solidFill>
                  <a:schemeClr val="tx1">
                    <a:tint val="75000"/>
                  </a:schemeClr>
                </a:solidFill>
                <a:latin typeface="+mn-lt"/>
                <a:cs typeface="+mn-cs"/>
              </a:defRPr>
            </a:lvl1pPr>
          </a:lstStyle>
          <a:p>
            <a:pPr>
              <a:defRPr/>
            </a:pPr>
            <a:fld id="{65DA6262-5B56-4ED3-8EB8-54F5D97312A3}" type="datetimeFigureOut">
              <a:rPr lang="it-IT"/>
              <a:pPr>
                <a:defRPr/>
              </a:pPr>
              <a:t>30/12/2014</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fontAlgn="auto" hangingPunct="0">
              <a:spcBef>
                <a:spcPts val="0"/>
              </a:spcBef>
              <a:spcAft>
                <a:spcPts val="0"/>
              </a:spcAft>
              <a:defRPr sz="1200">
                <a:solidFill>
                  <a:schemeClr val="tx1">
                    <a:tint val="75000"/>
                  </a:schemeClr>
                </a:solidFill>
                <a:latin typeface="+mn-lt"/>
                <a:cs typeface="+mn-cs"/>
              </a:defRPr>
            </a:lvl1pPr>
          </a:lstStyle>
          <a:p>
            <a:pPr>
              <a:defRPr/>
            </a:pP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fontAlgn="auto" hangingPunct="0">
              <a:spcBef>
                <a:spcPts val="0"/>
              </a:spcBef>
              <a:spcAft>
                <a:spcPts val="0"/>
              </a:spcAft>
              <a:defRPr sz="1200">
                <a:solidFill>
                  <a:schemeClr val="tx1">
                    <a:tint val="75000"/>
                  </a:schemeClr>
                </a:solidFill>
                <a:latin typeface="+mn-lt"/>
                <a:cs typeface="+mn-cs"/>
              </a:defRPr>
            </a:lvl1pPr>
          </a:lstStyle>
          <a:p>
            <a:pPr>
              <a:defRPr/>
            </a:pPr>
            <a:fld id="{2ED0639A-96BE-48A0-92BF-02FEFCA5916B}"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4739" r:id="rId1"/>
    <p:sldLayoutId id="2147484740" r:id="rId2"/>
    <p:sldLayoutId id="2147484741" r:id="rId3"/>
    <p:sldLayoutId id="2147484742" r:id="rId4"/>
    <p:sldLayoutId id="2147484743" r:id="rId5"/>
    <p:sldLayoutId id="2147484744" r:id="rId6"/>
    <p:sldLayoutId id="2147484745" r:id="rId7"/>
    <p:sldLayoutId id="2147484746" r:id="rId8"/>
    <p:sldLayoutId id="2147484747" r:id="rId9"/>
    <p:sldLayoutId id="2147484748" r:id="rId10"/>
    <p:sldLayoutId id="214748474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290" name="Segnaposto tito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2291"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defRPr sz="1200">
                <a:solidFill>
                  <a:schemeClr val="tx1">
                    <a:tint val="75000"/>
                  </a:schemeClr>
                </a:solidFill>
                <a:latin typeface="Times"/>
                <a:cs typeface="+mn-cs"/>
              </a:defRPr>
            </a:lvl1pPr>
          </a:lstStyle>
          <a:p>
            <a:pPr>
              <a:defRPr/>
            </a:pPr>
            <a:fld id="{7DE86E0F-A639-4AB9-A242-A8FB79042174}" type="datetimeFigureOut">
              <a:rPr lang="it-IT"/>
              <a:pPr>
                <a:defRPr/>
              </a:pPr>
              <a:t>30/12/2014</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a:solidFill>
                  <a:schemeClr val="tx1">
                    <a:tint val="75000"/>
                  </a:schemeClr>
                </a:solidFill>
                <a:latin typeface="Times"/>
                <a:cs typeface="+mn-cs"/>
              </a:defRPr>
            </a:lvl1pPr>
          </a:lstStyle>
          <a:p>
            <a:pPr>
              <a:defRPr/>
            </a:pP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hangingPunct="0">
              <a:defRPr sz="1200">
                <a:solidFill>
                  <a:schemeClr val="tx1">
                    <a:tint val="75000"/>
                  </a:schemeClr>
                </a:solidFill>
                <a:latin typeface="Times"/>
                <a:cs typeface="+mn-cs"/>
              </a:defRPr>
            </a:lvl1pPr>
          </a:lstStyle>
          <a:p>
            <a:pPr>
              <a:defRPr/>
            </a:pPr>
            <a:fld id="{0E45C1C9-83FA-4BC2-99FF-D586FE8DC52D}"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4761" r:id="rId1"/>
    <p:sldLayoutId id="2147484762" r:id="rId2"/>
    <p:sldLayoutId id="2147484763" r:id="rId3"/>
    <p:sldLayoutId id="2147484764" r:id="rId4"/>
    <p:sldLayoutId id="2147484765" r:id="rId5"/>
    <p:sldLayoutId id="2147484766" r:id="rId6"/>
    <p:sldLayoutId id="2147484767" r:id="rId7"/>
    <p:sldLayoutId id="2147484768" r:id="rId8"/>
    <p:sldLayoutId id="2147484769" r:id="rId9"/>
    <p:sldLayoutId id="2147484770" r:id="rId10"/>
    <p:sldLayoutId id="21474847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image" Target="../media/image54.gif"/><Relationship Id="rId1" Type="http://schemas.openxmlformats.org/officeDocument/2006/relationships/slideLayout" Target="../slideLayouts/slideLayout73.xml"/></Relationships>
</file>

<file path=ppt/slides/_rels/slide101.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40.xml"/></Relationships>
</file>

<file path=ppt/slides/_rels/slide102.xml.rels><?xml version="1.0" encoding="UTF-8" standalone="yes"?>
<Relationships xmlns="http://schemas.openxmlformats.org/package/2006/relationships"><Relationship Id="rId2" Type="http://schemas.openxmlformats.org/officeDocument/2006/relationships/image" Target="../media/image54.gif"/><Relationship Id="rId1" Type="http://schemas.openxmlformats.org/officeDocument/2006/relationships/slideLayout" Target="../slideLayouts/slideLayout73.xml"/></Relationships>
</file>

<file path=ppt/slides/_rels/slide10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0.xml"/></Relationships>
</file>

<file path=ppt/slides/_rels/slide104.xml.rels><?xml version="1.0" encoding="UTF-8" standalone="yes"?>
<Relationships xmlns="http://schemas.openxmlformats.org/package/2006/relationships"><Relationship Id="rId2" Type="http://schemas.openxmlformats.org/officeDocument/2006/relationships/image" Target="../media/image54.gif"/><Relationship Id="rId1" Type="http://schemas.openxmlformats.org/officeDocument/2006/relationships/slideLayout" Target="../slideLayouts/slideLayout73.xml"/></Relationships>
</file>

<file path=ppt/slides/_rels/slide105.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40.xml"/></Relationships>
</file>

<file path=ppt/slides/_rels/slide106.xml.rels><?xml version="1.0" encoding="UTF-8" standalone="yes"?>
<Relationships xmlns="http://schemas.openxmlformats.org/package/2006/relationships"><Relationship Id="rId2" Type="http://schemas.openxmlformats.org/officeDocument/2006/relationships/image" Target="../media/image54.gif"/><Relationship Id="rId1" Type="http://schemas.openxmlformats.org/officeDocument/2006/relationships/slideLayout" Target="../slideLayouts/slideLayout73.xml"/></Relationships>
</file>

<file path=ppt/slides/_rels/slide107.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40.xml"/></Relationships>
</file>

<file path=ppt/slides/_rels/slide108.xml.rels><?xml version="1.0" encoding="UTF-8" standalone="yes"?>
<Relationships xmlns="http://schemas.openxmlformats.org/package/2006/relationships"><Relationship Id="rId2" Type="http://schemas.openxmlformats.org/officeDocument/2006/relationships/image" Target="../media/image54.gif"/><Relationship Id="rId1" Type="http://schemas.openxmlformats.org/officeDocument/2006/relationships/slideLayout" Target="../slideLayouts/slideLayout73.xml"/></Relationships>
</file>

<file path=ppt/slides/_rels/slide109.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11.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139.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13.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128.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51.xml"/></Relationships>
</file>

<file path=ppt/slides/_rels/slide3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0.xml"/></Relationships>
</file>

<file path=ppt/slides/_rels/slide4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0.xml"/></Relationships>
</file>

<file path=ppt/slides/_rels/slide4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0.xml"/></Relationships>
</file>

<file path=ppt/slides/_rels/slide4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0.xml"/></Relationships>
</file>

<file path=ppt/slides/_rels/slide4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0.xml"/></Relationships>
</file>

<file path=ppt/slides/_rels/slide4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51.xml"/></Relationships>
</file>

<file path=ppt/slides/_rels/slide4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53.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150.xml"/></Relationships>
</file>

<file path=ppt/slides/_rels/slide5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50.xml"/></Relationships>
</file>

<file path=ppt/slides/_rels/slide55.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image" Target="../media/image33.jpeg"/><Relationship Id="rId1" Type="http://schemas.openxmlformats.org/officeDocument/2006/relationships/slideLayout" Target="../slideLayouts/slideLayout150.xml"/></Relationships>
</file>

<file path=ppt/slides/_rels/slide5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50.xml"/></Relationships>
</file>

<file path=ppt/slides/_rels/slide57.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150.xml"/></Relationships>
</file>

<file path=ppt/slides/_rels/slide5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50.xml"/></Relationships>
</file>

<file path=ppt/slides/_rels/slide59.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image" Target="../media/image33.jpeg"/><Relationship Id="rId1" Type="http://schemas.openxmlformats.org/officeDocument/2006/relationships/slideLayout" Target="../slideLayouts/slideLayout150.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50.xml"/></Relationships>
</file>

<file path=ppt/slides/_rels/slide6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50.xml"/></Relationships>
</file>

<file path=ppt/slides/_rels/slide62.xml.rels><?xml version="1.0" encoding="UTF-8" standalone="yes"?>
<Relationships xmlns="http://schemas.openxmlformats.org/package/2006/relationships"><Relationship Id="rId2" Type="http://schemas.openxmlformats.org/officeDocument/2006/relationships/image" Target="../media/image38.gif"/><Relationship Id="rId1" Type="http://schemas.openxmlformats.org/officeDocument/2006/relationships/slideLayout" Target="../slideLayouts/slideLayout150.xml"/></Relationships>
</file>

<file path=ppt/slides/_rels/slide63.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image" Target="../media/image33.jpeg"/><Relationship Id="rId1" Type="http://schemas.openxmlformats.org/officeDocument/2006/relationships/slideLayout" Target="../slideLayouts/slideLayout150.xml"/></Relationships>
</file>

<file path=ppt/slides/_rels/slide6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50.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6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61.xml"/></Relationships>
</file>

<file path=ppt/slides/_rels/slide67.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62.xml"/></Relationships>
</file>

<file path=ppt/slides/_rels/slide68.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image" Target="../media/image5.jpeg"/><Relationship Id="rId1" Type="http://schemas.openxmlformats.org/officeDocument/2006/relationships/slideLayout" Target="../slideLayouts/slideLayout62.xml"/></Relationships>
</file>

<file path=ppt/slides/_rels/slide6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62.xml"/><Relationship Id="rId4" Type="http://schemas.openxmlformats.org/officeDocument/2006/relationships/image" Target="../media/image41.png"/></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62.xml"/></Relationships>
</file>

<file path=ppt/slides/_rels/slide7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62.xml"/></Relationships>
</file>

<file path=ppt/slides/_rels/slide72.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6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7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9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7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9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78.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0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1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82.xml.rels><?xml version="1.0" encoding="UTF-8" standalone="yes"?>
<Relationships xmlns="http://schemas.openxmlformats.org/package/2006/relationships"><Relationship Id="rId2" Type="http://schemas.openxmlformats.org/officeDocument/2006/relationships/image" Target="../media/image48.gif"/><Relationship Id="rId1" Type="http://schemas.openxmlformats.org/officeDocument/2006/relationships/slideLayout" Target="../slideLayouts/slideLayout84.xml"/></Relationships>
</file>

<file path=ppt/slides/_rels/slide83.xml.rels><?xml version="1.0" encoding="UTF-8" standalone="yes"?>
<Relationships xmlns="http://schemas.openxmlformats.org/package/2006/relationships"><Relationship Id="rId2" Type="http://schemas.openxmlformats.org/officeDocument/2006/relationships/image" Target="../media/image49.gif"/><Relationship Id="rId1" Type="http://schemas.openxmlformats.org/officeDocument/2006/relationships/slideLayout" Target="../slideLayouts/slideLayout84.xml"/></Relationships>
</file>

<file path=ppt/slides/_rels/slide84.xml.rels><?xml version="1.0" encoding="UTF-8" standalone="yes"?>
<Relationships xmlns="http://schemas.openxmlformats.org/package/2006/relationships"><Relationship Id="rId2" Type="http://schemas.openxmlformats.org/officeDocument/2006/relationships/image" Target="../media/image50.gif"/><Relationship Id="rId1" Type="http://schemas.openxmlformats.org/officeDocument/2006/relationships/slideLayout" Target="../slideLayouts/slideLayout84.xml"/></Relationships>
</file>

<file path=ppt/slides/_rels/slide85.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84.xml"/></Relationships>
</file>

<file path=ppt/slides/_rels/slide86.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84.xml"/></Relationships>
</file>

<file path=ppt/slides/_rels/slide87.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84.xml"/></Relationships>
</file>

<file path=ppt/slides/_rels/slide88.xml.rels><?xml version="1.0" encoding="UTF-8" standalone="yes"?>
<Relationships xmlns="http://schemas.openxmlformats.org/package/2006/relationships"><Relationship Id="rId2" Type="http://schemas.openxmlformats.org/officeDocument/2006/relationships/image" Target="../media/image54.gif"/><Relationship Id="rId1" Type="http://schemas.openxmlformats.org/officeDocument/2006/relationships/slideLayout" Target="../slideLayouts/slideLayout84.xml"/></Relationships>
</file>

<file path=ppt/slides/_rels/slide89.xml.rels><?xml version="1.0" encoding="UTF-8" standalone="yes"?>
<Relationships xmlns="http://schemas.openxmlformats.org/package/2006/relationships"><Relationship Id="rId2" Type="http://schemas.openxmlformats.org/officeDocument/2006/relationships/image" Target="../media/image48.gif"/><Relationship Id="rId1" Type="http://schemas.openxmlformats.org/officeDocument/2006/relationships/slideLayout" Target="../slideLayouts/slideLayout84.xml"/></Relationships>
</file>

<file path=ppt/slides/_rels/slide9.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49.gif"/><Relationship Id="rId1" Type="http://schemas.openxmlformats.org/officeDocument/2006/relationships/slideLayout" Target="../slideLayouts/slideLayout84.xml"/></Relationships>
</file>

<file path=ppt/slides/_rels/slide91.xml.rels><?xml version="1.0" encoding="UTF-8" standalone="yes"?>
<Relationships xmlns="http://schemas.openxmlformats.org/package/2006/relationships"><Relationship Id="rId2" Type="http://schemas.openxmlformats.org/officeDocument/2006/relationships/image" Target="../media/image50.gif"/><Relationship Id="rId1" Type="http://schemas.openxmlformats.org/officeDocument/2006/relationships/slideLayout" Target="../slideLayouts/slideLayout84.xml"/></Relationships>
</file>

<file path=ppt/slides/_rels/slide92.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84.xml"/></Relationships>
</file>

<file path=ppt/slides/_rels/slide93.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84.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99.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fede\Desktop\presepe altare\presepealtare2010-10.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7413" name="Text Box 5"/>
          <p:cNvSpPr txBox="1">
            <a:spLocks noChangeArrowheads="1"/>
          </p:cNvSpPr>
          <p:nvPr/>
        </p:nvSpPr>
        <p:spPr bwMode="auto">
          <a:xfrm>
            <a:off x="2071688" y="5357813"/>
            <a:ext cx="5553123" cy="830997"/>
          </a:xfrm>
          <a:prstGeom prst="rect">
            <a:avLst/>
          </a:prstGeom>
          <a:noFill/>
          <a:ln w="9525">
            <a:noFill/>
            <a:miter lim="800000"/>
            <a:headEnd/>
            <a:tailEnd/>
          </a:ln>
          <a:effectLst>
            <a:outerShdw dist="71842" dir="2700000" algn="ctr" rotWithShape="0">
              <a:schemeClr val="tx1"/>
            </a:outerShdw>
          </a:effectLst>
        </p:spPr>
        <p:txBody>
          <a:bodyPr wrap="none">
            <a:spAutoFit/>
          </a:bodyPr>
          <a:lstStyle/>
          <a:p>
            <a:pPr algn="ctr" eaLnBrk="0" hangingPunct="0">
              <a:defRPr/>
            </a:pPr>
            <a:r>
              <a:rPr lang="ca-ES" sz="4800" b="1" i="1" dirty="0">
                <a:solidFill>
                  <a:srgbClr val="0FDFFF"/>
                </a:solidFill>
                <a:latin typeface="Comic Sans MS" pitchFamily="66" charset="0"/>
                <a:cs typeface="+mn-cs"/>
              </a:rPr>
              <a:t> </a:t>
            </a:r>
            <a:r>
              <a:rPr lang="ca-ES" sz="4800" b="1" i="1" dirty="0" smtClean="0">
                <a:solidFill>
                  <a:srgbClr val="0FDFFF"/>
                </a:solidFill>
                <a:latin typeface="Comic Sans MS" pitchFamily="66" charset="0"/>
                <a:cs typeface="+mn-cs"/>
              </a:rPr>
              <a:t>4  </a:t>
            </a:r>
            <a:r>
              <a:rPr lang="ca-ES" sz="4800" b="1" i="1" dirty="0">
                <a:solidFill>
                  <a:srgbClr val="0FDFFF"/>
                </a:solidFill>
                <a:latin typeface="Comic Sans MS" pitchFamily="66" charset="0"/>
                <a:cs typeface="+mn-cs"/>
              </a:rPr>
              <a:t>gennaio  </a:t>
            </a:r>
            <a:r>
              <a:rPr lang="ca-ES" sz="4800" b="1" i="1" dirty="0" smtClean="0">
                <a:solidFill>
                  <a:srgbClr val="0FDFFF"/>
                </a:solidFill>
                <a:latin typeface="Comic Sans MS" pitchFamily="66" charset="0"/>
                <a:cs typeface="+mn-cs"/>
              </a:rPr>
              <a:t>2015</a:t>
            </a:r>
            <a:endParaRPr lang="ca-ES" sz="4800" i="1" dirty="0">
              <a:solidFill>
                <a:srgbClr val="0FDFFF"/>
              </a:solidFill>
              <a:latin typeface="Comic Sans MS" pitchFamily="66" charset="0"/>
              <a:cs typeface="+mn-cs"/>
            </a:endParaRPr>
          </a:p>
        </p:txBody>
      </p:sp>
      <p:sp>
        <p:nvSpPr>
          <p:cNvPr id="13316" name="CasellaDiTesto 5"/>
          <p:cNvSpPr txBox="1">
            <a:spLocks noChangeArrowheads="1"/>
          </p:cNvSpPr>
          <p:nvPr/>
        </p:nvSpPr>
        <p:spPr bwMode="auto">
          <a:xfrm>
            <a:off x="539552" y="2780928"/>
            <a:ext cx="8358187" cy="2800350"/>
          </a:xfrm>
          <a:prstGeom prst="rect">
            <a:avLst/>
          </a:prstGeom>
          <a:noFill/>
          <a:ln w="9525">
            <a:noFill/>
            <a:miter lim="800000"/>
            <a:headEnd/>
            <a:tailEnd/>
          </a:ln>
        </p:spPr>
        <p:txBody>
          <a:bodyPr>
            <a:spAutoFit/>
            <a:scene3d>
              <a:camera prst="orthographicFront"/>
              <a:lightRig rig="threePt" dir="t"/>
            </a:scene3d>
            <a:sp3d extrusionH="57150">
              <a:bevelT w="38100" h="38100"/>
            </a:sp3d>
          </a:bodyPr>
          <a:lstStyle/>
          <a:p>
            <a:pPr eaLnBrk="0" hangingPunct="0">
              <a:defRPr/>
            </a:pPr>
            <a:r>
              <a:rPr lang="it-IT" sz="8800" dirty="0">
                <a:solidFill>
                  <a:srgbClr val="FF0000"/>
                </a:solidFill>
                <a:effectLst>
                  <a:glow rad="228600">
                    <a:schemeClr val="bg1">
                      <a:alpha val="40000"/>
                    </a:schemeClr>
                  </a:glow>
                </a:effectLst>
                <a:latin typeface="Stencil" pitchFamily="82" charset="0"/>
                <a:cs typeface="+mn-cs"/>
              </a:rPr>
              <a:t>2</a:t>
            </a:r>
            <a:r>
              <a:rPr lang="it-IT" sz="6600" baseline="30000" dirty="0">
                <a:solidFill>
                  <a:srgbClr val="FF0000"/>
                </a:solidFill>
                <a:effectLst>
                  <a:glow rad="228600">
                    <a:schemeClr val="bg1">
                      <a:alpha val="40000"/>
                    </a:schemeClr>
                  </a:glow>
                </a:effectLst>
                <a:latin typeface="Stencil" pitchFamily="82" charset="0"/>
                <a:cs typeface="+mn-cs"/>
              </a:rPr>
              <a:t>°</a:t>
            </a:r>
            <a:r>
              <a:rPr lang="it-IT" sz="8800" dirty="0">
                <a:solidFill>
                  <a:srgbClr val="FF0000"/>
                </a:solidFill>
                <a:effectLst>
                  <a:glow rad="228600">
                    <a:schemeClr val="bg1">
                      <a:alpha val="40000"/>
                    </a:schemeClr>
                  </a:glow>
                </a:effectLst>
                <a:latin typeface="Stencil" pitchFamily="82" charset="0"/>
                <a:cs typeface="+mn-cs"/>
              </a:rPr>
              <a:t>   domenica</a:t>
            </a:r>
          </a:p>
          <a:p>
            <a:pPr eaLnBrk="0" hangingPunct="0">
              <a:defRPr/>
            </a:pPr>
            <a:r>
              <a:rPr lang="it-IT" sz="8800" dirty="0">
                <a:solidFill>
                  <a:srgbClr val="FF0000"/>
                </a:solidFill>
                <a:effectLst>
                  <a:glow rad="228600">
                    <a:schemeClr val="bg1">
                      <a:alpha val="40000"/>
                    </a:schemeClr>
                  </a:glow>
                </a:effectLst>
                <a:latin typeface="Stencil" pitchFamily="82" charset="0"/>
                <a:cs typeface="+mn-cs"/>
              </a:rPr>
              <a:t>Dopo   Natale</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7413"/>
                                        </p:tgtEl>
                                        <p:attrNameLst>
                                          <p:attrName>style.visibility</p:attrName>
                                        </p:attrNameLst>
                                      </p:cBhvr>
                                      <p:to>
                                        <p:strVal val="visible"/>
                                      </p:to>
                                    </p:set>
                                    <p:animEffect transition="in" filter="dissolve">
                                      <p:cBhvr>
                                        <p:cTn id="7" dur="500"/>
                                        <p:tgtEl>
                                          <p:spTgt spid="174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3"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2" descr="Clicca per immagine full size"/>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96388" cy="6858000"/>
          </a:xfrm>
          <a:prstGeom prst="rect">
            <a:avLst/>
          </a:prstGeom>
          <a:noFill/>
          <a:ln w="9525">
            <a:noFill/>
            <a:miter lim="800000"/>
            <a:headEnd/>
            <a:tailEnd/>
          </a:ln>
        </p:spPr>
      </p:pic>
      <p:sp>
        <p:nvSpPr>
          <p:cNvPr id="2" name="Rettangolo 1"/>
          <p:cNvSpPr/>
          <p:nvPr/>
        </p:nvSpPr>
        <p:spPr>
          <a:xfrm>
            <a:off x="1214414" y="0"/>
            <a:ext cx="6715153" cy="2123658"/>
          </a:xfrm>
          <a:prstGeom prst="rect">
            <a:avLst/>
          </a:prstGeom>
          <a:solidFill>
            <a:srgbClr val="FFFFFF">
              <a:alpha val="69804"/>
            </a:srgbClr>
          </a:solidFill>
          <a:effectLst>
            <a:softEdge rad="63500"/>
          </a:effectLst>
        </p:spPr>
        <p:txBody>
          <a:bodyPr>
            <a:spAutoFit/>
          </a:bodyPr>
          <a:lstStyle/>
          <a:p>
            <a:pPr algn="ctr" eaLnBrk="0" hangingPunct="0">
              <a:defRPr/>
            </a:pPr>
            <a:r>
              <a:rPr lang="it-IT" sz="4400" dirty="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Caro eletto pargoletto,</a:t>
            </a:r>
          </a:p>
          <a:p>
            <a:pPr algn="ctr" eaLnBrk="0" hangingPunct="0">
              <a:defRPr/>
            </a:pPr>
            <a:r>
              <a:rPr lang="it-IT" sz="4400" dirty="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quanta questa povertà, più m'innamora, </a:t>
            </a: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3" descr="natale12"/>
          <p:cNvPicPr>
            <a:picLocks noChangeAspect="1" noChangeArrowheads="1" noCrop="1"/>
          </p:cNvPicPr>
          <p:nvPr/>
        </p:nvPicPr>
        <p:blipFill>
          <a:blip r:embed="rId2">
            <a:extLst>
              <a:ext uri="{28A0092B-C50C-407E-A947-70E740481C1C}">
                <a14:useLocalDpi xmlns:a14="http://schemas.microsoft.com/office/drawing/2010/main"/>
              </a:ext>
            </a:extLst>
          </a:blip>
          <a:srcRect/>
          <a:stretch>
            <a:fillRect/>
          </a:stretch>
        </p:blipFill>
        <p:spPr bwMode="auto">
          <a:xfrm>
            <a:off x="1285875" y="3286125"/>
            <a:ext cx="6985000" cy="3146425"/>
          </a:xfrm>
          <a:prstGeom prst="rect">
            <a:avLst/>
          </a:prstGeom>
          <a:noFill/>
          <a:ln w="9525">
            <a:noFill/>
            <a:miter lim="800000"/>
            <a:headEnd/>
            <a:tailEnd/>
          </a:ln>
        </p:spPr>
      </p:pic>
      <p:sp>
        <p:nvSpPr>
          <p:cNvPr id="107523" name="Rettangolo 2"/>
          <p:cNvSpPr>
            <a:spLocks noChangeArrowheads="1"/>
          </p:cNvSpPr>
          <p:nvPr/>
        </p:nvSpPr>
        <p:spPr bwMode="auto">
          <a:xfrm>
            <a:off x="285750" y="0"/>
            <a:ext cx="8501063" cy="3170238"/>
          </a:xfrm>
          <a:prstGeom prst="rect">
            <a:avLst/>
          </a:prstGeom>
          <a:noFill/>
          <a:ln w="9525">
            <a:noFill/>
            <a:miter lim="800000"/>
            <a:headEnd/>
            <a:tailEnd/>
          </a:ln>
        </p:spPr>
        <p:txBody>
          <a:bodyPr>
            <a:spAutoFit/>
          </a:bodyPr>
          <a:lstStyle/>
          <a:p>
            <a:pPr algn="just" eaLnBrk="0" hangingPunct="0"/>
            <a:r>
              <a:rPr lang="it-IT" sz="4000" b="1">
                <a:solidFill>
                  <a:srgbClr val="000000"/>
                </a:solidFill>
                <a:latin typeface="Tahoma" pitchFamily="34" charset="0"/>
                <a:cs typeface="Tahoma" pitchFamily="34" charset="0"/>
              </a:rPr>
              <a:t>Nasce per noi Cristo Salvatore. </a:t>
            </a:r>
          </a:p>
          <a:p>
            <a:pPr algn="just" eaLnBrk="0" hangingPunct="0"/>
            <a:r>
              <a:rPr lang="it-IT" sz="4000" b="1">
                <a:solidFill>
                  <a:srgbClr val="000000"/>
                </a:solidFill>
                <a:latin typeface="Tahoma" pitchFamily="34" charset="0"/>
                <a:cs typeface="Tahoma" pitchFamily="34" charset="0"/>
              </a:rPr>
              <a:t>Venite adoriamo, </a:t>
            </a:r>
          </a:p>
          <a:p>
            <a:pPr algn="just" eaLnBrk="0" hangingPunct="0"/>
            <a:r>
              <a:rPr lang="it-IT" sz="4000" b="1">
                <a:solidFill>
                  <a:srgbClr val="000000"/>
                </a:solidFill>
                <a:latin typeface="Tahoma" pitchFamily="34" charset="0"/>
                <a:cs typeface="Tahoma" pitchFamily="34" charset="0"/>
              </a:rPr>
              <a:t>venite adoriamo, </a:t>
            </a:r>
          </a:p>
          <a:p>
            <a:pPr algn="just" eaLnBrk="0" hangingPunct="0"/>
            <a:r>
              <a:rPr lang="it-IT" sz="4000" b="1">
                <a:solidFill>
                  <a:srgbClr val="000000"/>
                </a:solidFill>
                <a:latin typeface="Tahoma" pitchFamily="34" charset="0"/>
                <a:cs typeface="Tahoma" pitchFamily="34" charset="0"/>
              </a:rPr>
              <a:t>venite adoriamo </a:t>
            </a:r>
          </a:p>
          <a:p>
            <a:pPr algn="just" eaLnBrk="0" hangingPunct="0"/>
            <a:r>
              <a:rPr lang="it-IT" sz="4000" b="1">
                <a:solidFill>
                  <a:srgbClr val="000000"/>
                </a:solidFill>
                <a:latin typeface="Tahoma" pitchFamily="34" charset="0"/>
                <a:cs typeface="Tahoma" pitchFamily="34" charset="0"/>
              </a:rPr>
              <a:t>il Signore Gesù.</a:t>
            </a:r>
            <a:endParaRPr lang="it-IT" sz="4000">
              <a:solidFill>
                <a:srgbClr val="000000"/>
              </a:solidFill>
              <a:latin typeface="Tahoma" pitchFamily="34" charset="0"/>
              <a:cs typeface="Tahoma" pitchFamily="34" charset="0"/>
            </a:endParaRPr>
          </a:p>
        </p:txBody>
      </p:sp>
    </p:spTree>
  </p:cSld>
  <p:clrMapOvr>
    <a:masterClrMapping/>
  </p:clrMapOvr>
  <p:transition>
    <p:fade/>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Immagine 2" descr="Campo dei pastori 1.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p:spPr>
      </p:pic>
      <p:sp>
        <p:nvSpPr>
          <p:cNvPr id="2" name="Rettangolo 1"/>
          <p:cNvSpPr/>
          <p:nvPr/>
        </p:nvSpPr>
        <p:spPr>
          <a:xfrm>
            <a:off x="357188" y="4500563"/>
            <a:ext cx="8572500" cy="1938337"/>
          </a:xfrm>
          <a:prstGeom prst="rect">
            <a:avLst/>
          </a:prstGeom>
          <a:solidFill>
            <a:srgbClr val="FFFFFF">
              <a:alpha val="80000"/>
            </a:srgbClr>
          </a:solidFill>
          <a:effectLst>
            <a:softEdge rad="31750"/>
          </a:effectLst>
        </p:spPr>
        <p:txBody>
          <a:bodyPr>
            <a:spAutoFit/>
          </a:bodyPr>
          <a:lstStyle/>
          <a:p>
            <a:pPr algn="just" eaLnBrk="0" hangingPunct="0">
              <a:defRPr/>
            </a:pPr>
            <a:r>
              <a:rPr lang="it-IT" sz="4000" b="1" dirty="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La notte risplende, </a:t>
            </a:r>
            <a:endParaRPr lang="it-IT" sz="4000" b="1" dirty="0" smtClean="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a:p>
            <a:pPr algn="just" eaLnBrk="0" hangingPunct="0">
              <a:defRPr/>
            </a:pPr>
            <a:r>
              <a:rPr lang="it-IT" sz="4000" b="1" dirty="0" smtClean="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tutto </a:t>
            </a:r>
            <a:r>
              <a:rPr lang="it-IT" sz="4000" b="1" dirty="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il mondo attende, </a:t>
            </a:r>
            <a:endParaRPr lang="it-IT" sz="4000" b="1" dirty="0" smtClean="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a:p>
            <a:pPr algn="just" eaLnBrk="0" hangingPunct="0">
              <a:defRPr/>
            </a:pPr>
            <a:r>
              <a:rPr lang="it-IT" sz="4000" b="1" dirty="0" smtClean="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seguiamo </a:t>
            </a:r>
            <a:r>
              <a:rPr lang="it-IT" sz="4000" b="1" dirty="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i pastori a Betlemme.</a:t>
            </a:r>
          </a:p>
        </p:txBody>
      </p:sp>
    </p:spTree>
  </p:cSld>
  <p:clrMapOvr>
    <a:masterClrMapping/>
  </p:clrMapOvr>
  <p:transition>
    <p:fade/>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3" descr="natale12"/>
          <p:cNvPicPr>
            <a:picLocks noChangeAspect="1" noChangeArrowheads="1" noCrop="1"/>
          </p:cNvPicPr>
          <p:nvPr/>
        </p:nvPicPr>
        <p:blipFill>
          <a:blip r:embed="rId2">
            <a:extLst>
              <a:ext uri="{28A0092B-C50C-407E-A947-70E740481C1C}">
                <a14:useLocalDpi xmlns:a14="http://schemas.microsoft.com/office/drawing/2010/main"/>
              </a:ext>
            </a:extLst>
          </a:blip>
          <a:srcRect/>
          <a:stretch>
            <a:fillRect/>
          </a:stretch>
        </p:blipFill>
        <p:spPr bwMode="auto">
          <a:xfrm>
            <a:off x="1285875" y="3286125"/>
            <a:ext cx="6985000" cy="3146425"/>
          </a:xfrm>
          <a:prstGeom prst="rect">
            <a:avLst/>
          </a:prstGeom>
          <a:noFill/>
          <a:ln w="9525">
            <a:noFill/>
            <a:miter lim="800000"/>
            <a:headEnd/>
            <a:tailEnd/>
          </a:ln>
        </p:spPr>
      </p:pic>
      <p:sp>
        <p:nvSpPr>
          <p:cNvPr id="109571" name="Rettangolo 2"/>
          <p:cNvSpPr>
            <a:spLocks noChangeArrowheads="1"/>
          </p:cNvSpPr>
          <p:nvPr/>
        </p:nvSpPr>
        <p:spPr bwMode="auto">
          <a:xfrm>
            <a:off x="285750" y="0"/>
            <a:ext cx="8501063" cy="3170238"/>
          </a:xfrm>
          <a:prstGeom prst="rect">
            <a:avLst/>
          </a:prstGeom>
          <a:noFill/>
          <a:ln w="9525">
            <a:noFill/>
            <a:miter lim="800000"/>
            <a:headEnd/>
            <a:tailEnd/>
          </a:ln>
        </p:spPr>
        <p:txBody>
          <a:bodyPr>
            <a:spAutoFit/>
          </a:bodyPr>
          <a:lstStyle/>
          <a:p>
            <a:pPr algn="just" eaLnBrk="0" hangingPunct="0"/>
            <a:r>
              <a:rPr lang="it-IT" sz="4000" b="1">
                <a:solidFill>
                  <a:srgbClr val="000000"/>
                </a:solidFill>
                <a:latin typeface="Tahoma" pitchFamily="34" charset="0"/>
                <a:cs typeface="Tahoma" pitchFamily="34" charset="0"/>
              </a:rPr>
              <a:t>Nasce per noi Cristo Salvatore. </a:t>
            </a:r>
          </a:p>
          <a:p>
            <a:pPr algn="just" eaLnBrk="0" hangingPunct="0"/>
            <a:r>
              <a:rPr lang="it-IT" sz="4000" b="1">
                <a:solidFill>
                  <a:srgbClr val="000000"/>
                </a:solidFill>
                <a:latin typeface="Tahoma" pitchFamily="34" charset="0"/>
                <a:cs typeface="Tahoma" pitchFamily="34" charset="0"/>
              </a:rPr>
              <a:t>Venite adoriamo, </a:t>
            </a:r>
          </a:p>
          <a:p>
            <a:pPr algn="just" eaLnBrk="0" hangingPunct="0"/>
            <a:r>
              <a:rPr lang="it-IT" sz="4000" b="1">
                <a:solidFill>
                  <a:srgbClr val="000000"/>
                </a:solidFill>
                <a:latin typeface="Tahoma" pitchFamily="34" charset="0"/>
                <a:cs typeface="Tahoma" pitchFamily="34" charset="0"/>
              </a:rPr>
              <a:t>venite adoriamo, </a:t>
            </a:r>
          </a:p>
          <a:p>
            <a:pPr algn="just" eaLnBrk="0" hangingPunct="0"/>
            <a:r>
              <a:rPr lang="it-IT" sz="4000" b="1">
                <a:solidFill>
                  <a:srgbClr val="000000"/>
                </a:solidFill>
                <a:latin typeface="Tahoma" pitchFamily="34" charset="0"/>
                <a:cs typeface="Tahoma" pitchFamily="34" charset="0"/>
              </a:rPr>
              <a:t>venite adoriamo </a:t>
            </a:r>
          </a:p>
          <a:p>
            <a:pPr algn="just" eaLnBrk="0" hangingPunct="0"/>
            <a:r>
              <a:rPr lang="it-IT" sz="4000" b="1">
                <a:solidFill>
                  <a:srgbClr val="000000"/>
                </a:solidFill>
                <a:latin typeface="Tahoma" pitchFamily="34" charset="0"/>
                <a:cs typeface="Tahoma" pitchFamily="34" charset="0"/>
              </a:rPr>
              <a:t>il Signore Gesù.</a:t>
            </a:r>
            <a:endParaRPr lang="it-IT" sz="4000">
              <a:solidFill>
                <a:srgbClr val="000000"/>
              </a:solidFill>
              <a:latin typeface="Tahoma" pitchFamily="34" charset="0"/>
              <a:cs typeface="Tahoma" pitchFamily="34" charset="0"/>
            </a:endParaRPr>
          </a:p>
        </p:txBody>
      </p:sp>
    </p:spTree>
  </p:cSld>
  <p:clrMapOvr>
    <a:masterClrMapping/>
  </p:clrMapOvr>
  <p:transition>
    <p:fade/>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4" name="Picture 8" descr="Clicca per immagine full size"/>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p:spPr>
      </p:pic>
      <p:sp>
        <p:nvSpPr>
          <p:cNvPr id="2" name="Rettangolo 1"/>
          <p:cNvSpPr/>
          <p:nvPr/>
        </p:nvSpPr>
        <p:spPr>
          <a:xfrm>
            <a:off x="428625" y="5072063"/>
            <a:ext cx="8501063" cy="1323975"/>
          </a:xfrm>
          <a:prstGeom prst="rect">
            <a:avLst/>
          </a:prstGeom>
          <a:solidFill>
            <a:srgbClr val="FFFFFF">
              <a:alpha val="80000"/>
            </a:srgbClr>
          </a:solidFill>
          <a:effectLst>
            <a:softEdge rad="63500"/>
          </a:effectLst>
        </p:spPr>
        <p:txBody>
          <a:bodyPr>
            <a:spAutoFit/>
          </a:bodyPr>
          <a:lstStyle/>
          <a:p>
            <a:pPr algn="just" eaLnBrk="0" hangingPunct="0">
              <a:defRPr/>
            </a:pPr>
            <a:r>
              <a:rPr lang="it-IT" sz="4000" dirty="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La luce del mondo brilla in una grotta: la fede ci guida a Betlemme.</a:t>
            </a:r>
          </a:p>
        </p:txBody>
      </p:sp>
    </p:spTree>
  </p:cSld>
  <p:clrMapOvr>
    <a:masterClrMapping/>
  </p:clrMapOvr>
  <p:transition>
    <p:fade/>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3" descr="natale12"/>
          <p:cNvPicPr>
            <a:picLocks noChangeAspect="1" noChangeArrowheads="1" noCrop="1"/>
          </p:cNvPicPr>
          <p:nvPr/>
        </p:nvPicPr>
        <p:blipFill>
          <a:blip r:embed="rId2">
            <a:extLst>
              <a:ext uri="{28A0092B-C50C-407E-A947-70E740481C1C}">
                <a14:useLocalDpi xmlns:a14="http://schemas.microsoft.com/office/drawing/2010/main"/>
              </a:ext>
            </a:extLst>
          </a:blip>
          <a:srcRect/>
          <a:stretch>
            <a:fillRect/>
          </a:stretch>
        </p:blipFill>
        <p:spPr bwMode="auto">
          <a:xfrm>
            <a:off x="1285875" y="3286125"/>
            <a:ext cx="6985000" cy="3146425"/>
          </a:xfrm>
          <a:prstGeom prst="rect">
            <a:avLst/>
          </a:prstGeom>
          <a:noFill/>
          <a:ln w="9525">
            <a:noFill/>
            <a:miter lim="800000"/>
            <a:headEnd/>
            <a:tailEnd/>
          </a:ln>
        </p:spPr>
      </p:pic>
      <p:sp>
        <p:nvSpPr>
          <p:cNvPr id="111619" name="Rettangolo 2"/>
          <p:cNvSpPr>
            <a:spLocks noChangeArrowheads="1"/>
          </p:cNvSpPr>
          <p:nvPr/>
        </p:nvSpPr>
        <p:spPr bwMode="auto">
          <a:xfrm>
            <a:off x="285750" y="0"/>
            <a:ext cx="8501063" cy="3170238"/>
          </a:xfrm>
          <a:prstGeom prst="rect">
            <a:avLst/>
          </a:prstGeom>
          <a:noFill/>
          <a:ln w="9525">
            <a:noFill/>
            <a:miter lim="800000"/>
            <a:headEnd/>
            <a:tailEnd/>
          </a:ln>
        </p:spPr>
        <p:txBody>
          <a:bodyPr>
            <a:spAutoFit/>
          </a:bodyPr>
          <a:lstStyle/>
          <a:p>
            <a:pPr algn="just" eaLnBrk="0" hangingPunct="0"/>
            <a:r>
              <a:rPr lang="it-IT" sz="4000" b="1">
                <a:solidFill>
                  <a:srgbClr val="000000"/>
                </a:solidFill>
                <a:latin typeface="Tahoma" pitchFamily="34" charset="0"/>
                <a:cs typeface="Tahoma" pitchFamily="34" charset="0"/>
              </a:rPr>
              <a:t>Nasce per noi Cristo Salvatore. </a:t>
            </a:r>
          </a:p>
          <a:p>
            <a:pPr algn="just" eaLnBrk="0" hangingPunct="0"/>
            <a:r>
              <a:rPr lang="it-IT" sz="4000" b="1">
                <a:solidFill>
                  <a:srgbClr val="000000"/>
                </a:solidFill>
                <a:latin typeface="Tahoma" pitchFamily="34" charset="0"/>
                <a:cs typeface="Tahoma" pitchFamily="34" charset="0"/>
              </a:rPr>
              <a:t>Venite adoriamo, </a:t>
            </a:r>
          </a:p>
          <a:p>
            <a:pPr algn="just" eaLnBrk="0" hangingPunct="0"/>
            <a:r>
              <a:rPr lang="it-IT" sz="4000" b="1">
                <a:solidFill>
                  <a:srgbClr val="000000"/>
                </a:solidFill>
                <a:latin typeface="Tahoma" pitchFamily="34" charset="0"/>
                <a:cs typeface="Tahoma" pitchFamily="34" charset="0"/>
              </a:rPr>
              <a:t>venite adoriamo, </a:t>
            </a:r>
          </a:p>
          <a:p>
            <a:pPr algn="just" eaLnBrk="0" hangingPunct="0"/>
            <a:r>
              <a:rPr lang="it-IT" sz="4000" b="1">
                <a:solidFill>
                  <a:srgbClr val="000000"/>
                </a:solidFill>
                <a:latin typeface="Tahoma" pitchFamily="34" charset="0"/>
                <a:cs typeface="Tahoma" pitchFamily="34" charset="0"/>
              </a:rPr>
              <a:t>venite adoriamo </a:t>
            </a:r>
          </a:p>
          <a:p>
            <a:pPr algn="just" eaLnBrk="0" hangingPunct="0"/>
            <a:r>
              <a:rPr lang="it-IT" sz="4000" b="1">
                <a:solidFill>
                  <a:srgbClr val="000000"/>
                </a:solidFill>
                <a:latin typeface="Tahoma" pitchFamily="34" charset="0"/>
                <a:cs typeface="Tahoma" pitchFamily="34" charset="0"/>
              </a:rPr>
              <a:t>il Signore Gesù.</a:t>
            </a:r>
            <a:endParaRPr lang="it-IT" sz="4000">
              <a:solidFill>
                <a:srgbClr val="000000"/>
              </a:solidFill>
              <a:latin typeface="Tahoma" pitchFamily="34" charset="0"/>
              <a:cs typeface="Tahoma" pitchFamily="34" charset="0"/>
            </a:endParaRPr>
          </a:p>
        </p:txBody>
      </p:sp>
    </p:spTree>
  </p:cSld>
  <p:clrMapOvr>
    <a:masterClrMapping/>
  </p:clrMapOvr>
  <p:transition>
    <p:fade/>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2" name="Picture 4" descr="Clicca per immagine full size"/>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p:spPr>
      </p:pic>
      <p:sp>
        <p:nvSpPr>
          <p:cNvPr id="2" name="Rettangolo 1"/>
          <p:cNvSpPr/>
          <p:nvPr/>
        </p:nvSpPr>
        <p:spPr>
          <a:xfrm>
            <a:off x="1357313" y="357188"/>
            <a:ext cx="7500937" cy="1323975"/>
          </a:xfrm>
          <a:prstGeom prst="rect">
            <a:avLst/>
          </a:prstGeom>
          <a:solidFill>
            <a:srgbClr val="FFFFFF">
              <a:alpha val="80000"/>
            </a:srgbClr>
          </a:solidFill>
          <a:effectLst>
            <a:softEdge rad="63500"/>
          </a:effectLst>
        </p:spPr>
        <p:txBody>
          <a:bodyPr>
            <a:spAutoFit/>
          </a:bodyPr>
          <a:lstStyle/>
          <a:p>
            <a:pPr algn="just" eaLnBrk="0" hangingPunct="0">
              <a:defRPr/>
            </a:pPr>
            <a:r>
              <a:rPr lang="it-IT" sz="4000" dirty="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Il Figlio di Dio, Re dell'universo, </a:t>
            </a:r>
          </a:p>
          <a:p>
            <a:pPr algn="just" eaLnBrk="0" hangingPunct="0">
              <a:defRPr/>
            </a:pPr>
            <a:r>
              <a:rPr lang="it-IT" sz="4000" dirty="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si è fatto bambino a Betlemme.</a:t>
            </a:r>
          </a:p>
        </p:txBody>
      </p:sp>
    </p:spTree>
  </p:cSld>
  <p:clrMapOvr>
    <a:masterClrMapping/>
  </p:clrMapOvr>
  <p:transition>
    <p:fade/>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Picture 3" descr="natale12"/>
          <p:cNvPicPr>
            <a:picLocks noChangeAspect="1" noChangeArrowheads="1" noCrop="1"/>
          </p:cNvPicPr>
          <p:nvPr/>
        </p:nvPicPr>
        <p:blipFill>
          <a:blip r:embed="rId2">
            <a:extLst>
              <a:ext uri="{28A0092B-C50C-407E-A947-70E740481C1C}">
                <a14:useLocalDpi xmlns:a14="http://schemas.microsoft.com/office/drawing/2010/main"/>
              </a:ext>
            </a:extLst>
          </a:blip>
          <a:srcRect/>
          <a:stretch>
            <a:fillRect/>
          </a:stretch>
        </p:blipFill>
        <p:spPr bwMode="auto">
          <a:xfrm>
            <a:off x="1285875" y="3286125"/>
            <a:ext cx="6985000" cy="3146425"/>
          </a:xfrm>
          <a:prstGeom prst="rect">
            <a:avLst/>
          </a:prstGeom>
          <a:noFill/>
          <a:ln w="9525">
            <a:noFill/>
            <a:miter lim="800000"/>
            <a:headEnd/>
            <a:tailEnd/>
          </a:ln>
        </p:spPr>
      </p:pic>
      <p:sp>
        <p:nvSpPr>
          <p:cNvPr id="113667" name="Rettangolo 2"/>
          <p:cNvSpPr>
            <a:spLocks noChangeArrowheads="1"/>
          </p:cNvSpPr>
          <p:nvPr/>
        </p:nvSpPr>
        <p:spPr bwMode="auto">
          <a:xfrm>
            <a:off x="285750" y="0"/>
            <a:ext cx="8501063" cy="3170238"/>
          </a:xfrm>
          <a:prstGeom prst="rect">
            <a:avLst/>
          </a:prstGeom>
          <a:noFill/>
          <a:ln w="9525">
            <a:noFill/>
            <a:miter lim="800000"/>
            <a:headEnd/>
            <a:tailEnd/>
          </a:ln>
        </p:spPr>
        <p:txBody>
          <a:bodyPr>
            <a:spAutoFit/>
          </a:bodyPr>
          <a:lstStyle/>
          <a:p>
            <a:pPr algn="just" eaLnBrk="0" hangingPunct="0"/>
            <a:r>
              <a:rPr lang="it-IT" sz="4000" b="1">
                <a:solidFill>
                  <a:srgbClr val="000000"/>
                </a:solidFill>
                <a:latin typeface="Tahoma" pitchFamily="34" charset="0"/>
                <a:cs typeface="Tahoma" pitchFamily="34" charset="0"/>
              </a:rPr>
              <a:t>Nasce per noi Cristo Salvatore. </a:t>
            </a:r>
          </a:p>
          <a:p>
            <a:pPr algn="just" eaLnBrk="0" hangingPunct="0"/>
            <a:r>
              <a:rPr lang="it-IT" sz="4000" b="1">
                <a:solidFill>
                  <a:srgbClr val="000000"/>
                </a:solidFill>
                <a:latin typeface="Tahoma" pitchFamily="34" charset="0"/>
                <a:cs typeface="Tahoma" pitchFamily="34" charset="0"/>
              </a:rPr>
              <a:t>Venite adoriamo, </a:t>
            </a:r>
          </a:p>
          <a:p>
            <a:pPr algn="just" eaLnBrk="0" hangingPunct="0"/>
            <a:r>
              <a:rPr lang="it-IT" sz="4000" b="1">
                <a:solidFill>
                  <a:srgbClr val="000000"/>
                </a:solidFill>
                <a:latin typeface="Tahoma" pitchFamily="34" charset="0"/>
                <a:cs typeface="Tahoma" pitchFamily="34" charset="0"/>
              </a:rPr>
              <a:t>venite adoriamo, </a:t>
            </a:r>
          </a:p>
          <a:p>
            <a:pPr algn="just" eaLnBrk="0" hangingPunct="0"/>
            <a:r>
              <a:rPr lang="it-IT" sz="4000" b="1">
                <a:solidFill>
                  <a:srgbClr val="000000"/>
                </a:solidFill>
                <a:latin typeface="Tahoma" pitchFamily="34" charset="0"/>
                <a:cs typeface="Tahoma" pitchFamily="34" charset="0"/>
              </a:rPr>
              <a:t>venite adoriamo </a:t>
            </a:r>
          </a:p>
          <a:p>
            <a:pPr algn="just" eaLnBrk="0" hangingPunct="0"/>
            <a:r>
              <a:rPr lang="it-IT" sz="4000" b="1">
                <a:solidFill>
                  <a:srgbClr val="000000"/>
                </a:solidFill>
                <a:latin typeface="Tahoma" pitchFamily="34" charset="0"/>
                <a:cs typeface="Tahoma" pitchFamily="34" charset="0"/>
              </a:rPr>
              <a:t>il Signore Gesù.</a:t>
            </a:r>
            <a:endParaRPr lang="it-IT" sz="4000">
              <a:solidFill>
                <a:srgbClr val="000000"/>
              </a:solidFill>
              <a:latin typeface="Tahoma" pitchFamily="34" charset="0"/>
              <a:cs typeface="Tahoma" pitchFamily="34" charset="0"/>
            </a:endParaRPr>
          </a:p>
        </p:txBody>
      </p:sp>
    </p:spTree>
  </p:cSld>
  <p:clrMapOvr>
    <a:masterClrMapping/>
  </p:clrMapOvr>
  <p:transition>
    <p:fade/>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0" name="Picture 4" descr="Diapositiva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p:spPr>
      </p:pic>
      <p:sp>
        <p:nvSpPr>
          <p:cNvPr id="2" name="Rettangolo 1"/>
          <p:cNvSpPr/>
          <p:nvPr/>
        </p:nvSpPr>
        <p:spPr>
          <a:xfrm>
            <a:off x="214313" y="4714875"/>
            <a:ext cx="8501062" cy="1323975"/>
          </a:xfrm>
          <a:prstGeom prst="rect">
            <a:avLst/>
          </a:prstGeom>
          <a:solidFill>
            <a:srgbClr val="FFFFFF">
              <a:alpha val="80000"/>
            </a:srgbClr>
          </a:solidFill>
          <a:effectLst>
            <a:softEdge rad="63500"/>
          </a:effectLst>
        </p:spPr>
        <p:txBody>
          <a:bodyPr>
            <a:spAutoFit/>
          </a:bodyPr>
          <a:lstStyle/>
          <a:p>
            <a:pPr algn="just" eaLnBrk="0" hangingPunct="0">
              <a:defRPr/>
            </a:pPr>
            <a:r>
              <a:rPr lang="it-IT" sz="4000" dirty="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Maria sua Madre è pur Madre nostra; con lei adoriamo il Bimbo Gesù.</a:t>
            </a:r>
          </a:p>
        </p:txBody>
      </p:sp>
    </p:spTree>
  </p:cSld>
  <p:clrMapOvr>
    <a:masterClrMapping/>
  </p:clrMapOvr>
  <p:transition>
    <p:fade/>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3" descr="natale12"/>
          <p:cNvPicPr>
            <a:picLocks noChangeAspect="1" noChangeArrowheads="1" noCrop="1"/>
          </p:cNvPicPr>
          <p:nvPr/>
        </p:nvPicPr>
        <p:blipFill>
          <a:blip r:embed="rId2">
            <a:extLst>
              <a:ext uri="{28A0092B-C50C-407E-A947-70E740481C1C}">
                <a14:useLocalDpi xmlns:a14="http://schemas.microsoft.com/office/drawing/2010/main"/>
              </a:ext>
            </a:extLst>
          </a:blip>
          <a:srcRect/>
          <a:stretch>
            <a:fillRect/>
          </a:stretch>
        </p:blipFill>
        <p:spPr bwMode="auto">
          <a:xfrm>
            <a:off x="1285875" y="3286125"/>
            <a:ext cx="6985000" cy="3146425"/>
          </a:xfrm>
          <a:prstGeom prst="rect">
            <a:avLst/>
          </a:prstGeom>
          <a:noFill/>
          <a:ln w="9525">
            <a:noFill/>
            <a:miter lim="800000"/>
            <a:headEnd/>
            <a:tailEnd/>
          </a:ln>
        </p:spPr>
      </p:pic>
      <p:sp>
        <p:nvSpPr>
          <p:cNvPr id="115715" name="Rettangolo 2"/>
          <p:cNvSpPr>
            <a:spLocks noChangeArrowheads="1"/>
          </p:cNvSpPr>
          <p:nvPr/>
        </p:nvSpPr>
        <p:spPr bwMode="auto">
          <a:xfrm>
            <a:off x="285750" y="0"/>
            <a:ext cx="8501063" cy="3170238"/>
          </a:xfrm>
          <a:prstGeom prst="rect">
            <a:avLst/>
          </a:prstGeom>
          <a:noFill/>
          <a:ln w="9525">
            <a:noFill/>
            <a:miter lim="800000"/>
            <a:headEnd/>
            <a:tailEnd/>
          </a:ln>
        </p:spPr>
        <p:txBody>
          <a:bodyPr>
            <a:spAutoFit/>
          </a:bodyPr>
          <a:lstStyle/>
          <a:p>
            <a:pPr algn="just" eaLnBrk="0" hangingPunct="0"/>
            <a:r>
              <a:rPr lang="it-IT" sz="4000" b="1">
                <a:solidFill>
                  <a:srgbClr val="000000"/>
                </a:solidFill>
                <a:latin typeface="Tahoma" pitchFamily="34" charset="0"/>
                <a:cs typeface="Tahoma" pitchFamily="34" charset="0"/>
              </a:rPr>
              <a:t>Nasce per noi Cristo Salvatore. </a:t>
            </a:r>
          </a:p>
          <a:p>
            <a:pPr algn="just" eaLnBrk="0" hangingPunct="0"/>
            <a:r>
              <a:rPr lang="it-IT" sz="4000" b="1">
                <a:solidFill>
                  <a:srgbClr val="000000"/>
                </a:solidFill>
                <a:latin typeface="Tahoma" pitchFamily="34" charset="0"/>
                <a:cs typeface="Tahoma" pitchFamily="34" charset="0"/>
              </a:rPr>
              <a:t>Venite adoriamo, </a:t>
            </a:r>
          </a:p>
          <a:p>
            <a:pPr algn="just" eaLnBrk="0" hangingPunct="0"/>
            <a:r>
              <a:rPr lang="it-IT" sz="4000" b="1">
                <a:solidFill>
                  <a:srgbClr val="000000"/>
                </a:solidFill>
                <a:latin typeface="Tahoma" pitchFamily="34" charset="0"/>
                <a:cs typeface="Tahoma" pitchFamily="34" charset="0"/>
              </a:rPr>
              <a:t>venite adoriamo, </a:t>
            </a:r>
          </a:p>
          <a:p>
            <a:pPr algn="just" eaLnBrk="0" hangingPunct="0"/>
            <a:r>
              <a:rPr lang="it-IT" sz="4000" b="1">
                <a:solidFill>
                  <a:srgbClr val="000000"/>
                </a:solidFill>
                <a:latin typeface="Tahoma" pitchFamily="34" charset="0"/>
                <a:cs typeface="Tahoma" pitchFamily="34" charset="0"/>
              </a:rPr>
              <a:t>venite adoriamo </a:t>
            </a:r>
          </a:p>
          <a:p>
            <a:pPr algn="just" eaLnBrk="0" hangingPunct="0"/>
            <a:r>
              <a:rPr lang="it-IT" sz="4000" b="1">
                <a:solidFill>
                  <a:srgbClr val="000000"/>
                </a:solidFill>
                <a:latin typeface="Tahoma" pitchFamily="34" charset="0"/>
                <a:cs typeface="Tahoma" pitchFamily="34" charset="0"/>
              </a:rPr>
              <a:t>il Signore Gesù.</a:t>
            </a:r>
            <a:endParaRPr lang="it-IT" sz="4000">
              <a:solidFill>
                <a:srgbClr val="000000"/>
              </a:solidFill>
              <a:latin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8" name="Picture 3" descr="N:\05 Fotografie\Gite\Terrasanta\Terrasanta 2005\Terrasanta 2005 066.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8" descr="Clicca per immagine full size"/>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88450" cy="6858000"/>
          </a:xfrm>
          <a:prstGeom prst="rect">
            <a:avLst/>
          </a:prstGeom>
          <a:noFill/>
          <a:ln w="9525">
            <a:noFill/>
            <a:miter lim="800000"/>
            <a:headEnd/>
            <a:tailEnd/>
          </a:ln>
        </p:spPr>
      </p:pic>
      <p:sp>
        <p:nvSpPr>
          <p:cNvPr id="2" name="Rectangle 1"/>
          <p:cNvSpPr>
            <a:spLocks noChangeArrowheads="1"/>
          </p:cNvSpPr>
          <p:nvPr/>
        </p:nvSpPr>
        <p:spPr bwMode="auto">
          <a:xfrm>
            <a:off x="1714480" y="0"/>
            <a:ext cx="5857887" cy="1446550"/>
          </a:xfrm>
          <a:prstGeom prst="rect">
            <a:avLst/>
          </a:prstGeom>
          <a:solidFill>
            <a:srgbClr val="FFFFFF">
              <a:alpha val="69804"/>
            </a:srgbClr>
          </a:solidFill>
          <a:effectLst>
            <a:softEdge rad="63500"/>
          </a:effectLst>
        </p:spPr>
        <p:txBody>
          <a:bodyPr>
            <a:spAutoFit/>
          </a:bodyPr>
          <a:lstStyle/>
          <a:p>
            <a:pPr algn="ctr" eaLnBrk="0" hangingPunct="0">
              <a:defRPr/>
            </a:pPr>
            <a:r>
              <a:rPr lang="it-IT" sz="4400" dirty="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giacché ti fece amor </a:t>
            </a:r>
          </a:p>
          <a:p>
            <a:pPr algn="ctr" eaLnBrk="0" hangingPunct="0">
              <a:defRPr/>
            </a:pPr>
            <a:r>
              <a:rPr lang="it-IT" sz="4400" dirty="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povero ancora.</a:t>
            </a: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1"/>
          <p:cNvSpPr>
            <a:spLocks noChangeArrowheads="1"/>
          </p:cNvSpPr>
          <p:nvPr/>
        </p:nvSpPr>
        <p:spPr bwMode="auto">
          <a:xfrm>
            <a:off x="428625" y="928688"/>
            <a:ext cx="8215313" cy="3786187"/>
          </a:xfrm>
          <a:prstGeom prst="rect">
            <a:avLst/>
          </a:prstGeom>
          <a:noFill/>
          <a:ln w="9525">
            <a:noFill/>
            <a:miter lim="800000"/>
            <a:headEnd/>
            <a:tailEnd/>
          </a:ln>
        </p:spPr>
        <p:txBody>
          <a:bodyPr anchor="ctr">
            <a:spAutoFit/>
          </a:bodyPr>
          <a:lstStyle/>
          <a:p>
            <a:pPr eaLnBrk="0" hangingPunct="0"/>
            <a:r>
              <a:rPr lang="it-IT" sz="4000">
                <a:latin typeface="Tahoma" pitchFamily="34" charset="0"/>
                <a:cs typeface="Tahoma" pitchFamily="34" charset="0"/>
              </a:rPr>
              <a:t>Dio onnipotente e misericordioso, fa' che la forza inesauribile di questi santi misteri ci sostenga in ogni momento della nostra vita. Per Cristo nostro Signore.	 		</a:t>
            </a:r>
          </a:p>
          <a:p>
            <a:pPr eaLnBrk="0" hangingPunct="0"/>
            <a:r>
              <a:rPr lang="it-IT" sz="4000">
                <a:latin typeface="Tahoma" pitchFamily="34" charset="0"/>
                <a:cs typeface="Tahoma" pitchFamily="34" charset="0"/>
              </a:rPr>
              <a:t>		 				    </a:t>
            </a:r>
            <a:r>
              <a:rPr lang="it-IT" sz="4000" b="1">
                <a:latin typeface="Tahoma" pitchFamily="34" charset="0"/>
                <a:cs typeface="Tahoma" pitchFamily="34" charset="0"/>
              </a:rPr>
              <a:t>Amen. </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6" name="Picture 1" descr="G:\prewsepe cattedrale\IMG_1181.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p:spPr>
      </p:pic>
      <p:sp>
        <p:nvSpPr>
          <p:cNvPr id="3" name="CasellaDiTesto 2"/>
          <p:cNvSpPr txBox="1"/>
          <p:nvPr/>
        </p:nvSpPr>
        <p:spPr>
          <a:xfrm>
            <a:off x="142844" y="428604"/>
            <a:ext cx="8858312" cy="4508927"/>
          </a:xfrm>
          <a:prstGeom prst="rect">
            <a:avLst/>
          </a:prstGeom>
          <a:solidFill>
            <a:srgbClr val="FFFFFF">
              <a:alpha val="69804"/>
            </a:srgbClr>
          </a:solidFill>
          <a:effectLst>
            <a:softEdge rad="127000"/>
          </a:effectLst>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0" hangingPunct="0">
              <a:defRPr/>
            </a:pPr>
            <a:r>
              <a:rPr lang="it-IT" sz="5400" b="1" dirty="0" smtClean="0">
                <a:ln w="11430"/>
                <a:solidFill>
                  <a:srgbClr val="F79646">
                    <a:lumMod val="75000"/>
                  </a:srgbClr>
                </a:solidFill>
                <a:effectLst>
                  <a:outerShdw blurRad="50800" dist="39000" dir="5460000" algn="tl">
                    <a:srgbClr val="000000">
                      <a:alpha val="38000"/>
                    </a:srgbClr>
                  </a:outerShdw>
                </a:effectLst>
                <a:latin typeface="Calibri"/>
                <a:cs typeface="Arial" pitchFamily="34" charset="0"/>
              </a:rPr>
              <a:t>10</a:t>
            </a:r>
            <a:r>
              <a:rPr lang="it-IT" sz="5400" b="1" dirty="0" smtClean="0">
                <a:ln w="11430"/>
                <a:solidFill>
                  <a:srgbClr val="F79646">
                    <a:lumMod val="75000"/>
                  </a:srgbClr>
                </a:solidFill>
                <a:effectLst>
                  <a:outerShdw blurRad="50800" dist="39000" dir="5460000" algn="tl">
                    <a:srgbClr val="000000">
                      <a:alpha val="38000"/>
                    </a:srgbClr>
                  </a:outerShdw>
                </a:effectLst>
                <a:latin typeface="Calibri"/>
                <a:cs typeface="Arial" pitchFamily="34" charset="0"/>
              </a:rPr>
              <a:t>° </a:t>
            </a:r>
            <a:r>
              <a:rPr lang="it-IT" sz="5400" b="1" dirty="0">
                <a:ln w="11430"/>
                <a:solidFill>
                  <a:srgbClr val="F79646">
                    <a:lumMod val="75000"/>
                  </a:srgbClr>
                </a:solidFill>
                <a:effectLst>
                  <a:outerShdw blurRad="50800" dist="39000" dir="5460000" algn="tl">
                    <a:srgbClr val="000000">
                      <a:alpha val="38000"/>
                    </a:srgbClr>
                  </a:outerShdw>
                </a:effectLst>
                <a:latin typeface="Calibri"/>
                <a:cs typeface="Arial" pitchFamily="34" charset="0"/>
              </a:rPr>
              <a:t>edizione </a:t>
            </a:r>
            <a:r>
              <a:rPr lang="it-IT" sz="6600" b="1" dirty="0">
                <a:ln w="11430"/>
                <a:solidFill>
                  <a:srgbClr val="F79646">
                    <a:lumMod val="75000"/>
                  </a:srgbClr>
                </a:solidFill>
                <a:effectLst>
                  <a:outerShdw blurRad="50800" dist="39000" dir="5460000" algn="tl">
                    <a:srgbClr val="000000">
                      <a:alpha val="38000"/>
                    </a:srgbClr>
                  </a:outerShdw>
                </a:effectLst>
                <a:latin typeface="Calibri"/>
                <a:cs typeface="Arial" pitchFamily="34" charset="0"/>
              </a:rPr>
              <a:t>Concorso</a:t>
            </a:r>
          </a:p>
          <a:p>
            <a:pPr eaLnBrk="0" hangingPunct="0">
              <a:defRPr/>
            </a:pPr>
            <a:r>
              <a:rPr lang="it-IT" sz="6600" b="1" dirty="0">
                <a:ln w="11430"/>
                <a:solidFill>
                  <a:srgbClr val="FFC000"/>
                </a:solidFill>
                <a:effectLst>
                  <a:outerShdw blurRad="50800" dist="39000" dir="5460000" algn="tl">
                    <a:srgbClr val="000000">
                      <a:alpha val="38000"/>
                    </a:srgbClr>
                  </a:outerShdw>
                </a:effectLst>
                <a:latin typeface="Calibri"/>
                <a:cs typeface="Arial" pitchFamily="34" charset="0"/>
              </a:rPr>
              <a:t>“Presepe nelle Famiglie”</a:t>
            </a:r>
          </a:p>
          <a:p>
            <a:pPr algn="r" eaLnBrk="0" hangingPunct="0">
              <a:defRPr/>
            </a:pPr>
            <a:r>
              <a:rPr lang="it-IT" sz="4000" b="1" dirty="0" smtClean="0">
                <a:ln w="11430"/>
                <a:solidFill>
                  <a:srgbClr val="FFC000"/>
                </a:solidFill>
                <a:effectLst>
                  <a:outerShdw blurRad="50800" dist="39000" dir="5460000" algn="tl">
                    <a:srgbClr val="000000">
                      <a:alpha val="38000"/>
                    </a:srgbClr>
                  </a:outerShdw>
                </a:effectLst>
                <a:latin typeface="Calibri"/>
                <a:cs typeface="Arial" pitchFamily="34" charset="0"/>
              </a:rPr>
              <a:t>2014</a:t>
            </a:r>
            <a:endParaRPr lang="it-IT" sz="4000" b="1" dirty="0">
              <a:ln w="11430"/>
              <a:solidFill>
                <a:srgbClr val="FFC000"/>
              </a:solidFill>
              <a:effectLst>
                <a:outerShdw blurRad="50800" dist="39000" dir="5460000" algn="tl">
                  <a:srgbClr val="000000">
                    <a:alpha val="38000"/>
                  </a:srgbClr>
                </a:outerShdw>
              </a:effectLst>
              <a:latin typeface="Calibri"/>
              <a:cs typeface="Arial" pitchFamily="34" charset="0"/>
            </a:endParaRPr>
          </a:p>
          <a:p>
            <a:pPr algn="ctr" eaLnBrk="0" hangingPunct="0">
              <a:defRPr/>
            </a:pPr>
            <a:r>
              <a:rPr lang="it-IT" sz="11500" b="1" dirty="0">
                <a:ln w="11430"/>
                <a:solidFill>
                  <a:srgbClr val="FFC000"/>
                </a:solidFill>
                <a:effectLst>
                  <a:outerShdw blurRad="50800" dist="39000" dir="5460000" algn="tl">
                    <a:srgbClr val="000000">
                      <a:alpha val="38000"/>
                    </a:srgbClr>
                  </a:outerShdw>
                </a:effectLst>
                <a:latin typeface="Calibri"/>
                <a:cs typeface="Arial" pitchFamily="34" charset="0"/>
              </a:rPr>
              <a:t>Premiazioni!</a:t>
            </a:r>
          </a:p>
        </p:txBody>
      </p:sp>
    </p:spTree>
  </p:cSld>
  <p:clrMapOvr>
    <a:masterClrMapping/>
  </p:clrMapOvr>
  <p:transition>
    <p:fade/>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CasellaDiTesto 1"/>
          <p:cNvSpPr txBox="1">
            <a:spLocks noChangeArrowheads="1"/>
          </p:cNvSpPr>
          <p:nvPr/>
        </p:nvSpPr>
        <p:spPr bwMode="auto">
          <a:xfrm>
            <a:off x="214313" y="142875"/>
            <a:ext cx="8929687" cy="5632450"/>
          </a:xfrm>
          <a:prstGeom prst="rect">
            <a:avLst/>
          </a:prstGeom>
          <a:noFill/>
          <a:ln w="9525">
            <a:noFill/>
            <a:miter lim="800000"/>
            <a:headEnd/>
            <a:tailEnd/>
          </a:ln>
        </p:spPr>
        <p:txBody>
          <a:bodyPr>
            <a:spAutoFit/>
          </a:bodyPr>
          <a:lstStyle/>
          <a:p>
            <a:pPr eaLnBrk="0" hangingPunct="0"/>
            <a:r>
              <a:rPr lang="it-IT" sz="4000">
                <a:latin typeface="Tahoma" pitchFamily="34" charset="0"/>
                <a:cs typeface="Tahoma" pitchFamily="34" charset="0"/>
              </a:rPr>
              <a:t>Il Signore sia con voi.</a:t>
            </a:r>
          </a:p>
          <a:p>
            <a:pPr eaLnBrk="0" hangingPunct="0"/>
            <a:r>
              <a:rPr lang="it-IT" sz="4000" b="1">
                <a:latin typeface="Tahoma" pitchFamily="34" charset="0"/>
                <a:cs typeface="Tahoma" pitchFamily="34" charset="0"/>
              </a:rPr>
              <a:t>E con il tuo spirito. </a:t>
            </a:r>
            <a:endParaRPr lang="it-IT" sz="4000">
              <a:latin typeface="Tahoma" pitchFamily="34" charset="0"/>
              <a:cs typeface="Tahoma" pitchFamily="34" charset="0"/>
            </a:endParaRPr>
          </a:p>
          <a:p>
            <a:pPr eaLnBrk="0" hangingPunct="0"/>
            <a:endParaRPr lang="it-IT" sz="4000">
              <a:latin typeface="Tahoma" pitchFamily="34" charset="0"/>
              <a:cs typeface="Tahoma" pitchFamily="34" charset="0"/>
            </a:endParaRPr>
          </a:p>
          <a:p>
            <a:pPr eaLnBrk="0" hangingPunct="0"/>
            <a:r>
              <a:rPr lang="it-IT" sz="4000">
                <a:latin typeface="Tahoma" pitchFamily="34" charset="0"/>
                <a:cs typeface="Tahoma" pitchFamily="34" charset="0"/>
              </a:rPr>
              <a:t>Vi benedica Dio onnipotente </a:t>
            </a:r>
          </a:p>
          <a:p>
            <a:pPr eaLnBrk="0" hangingPunct="0"/>
            <a:r>
              <a:rPr lang="it-IT" sz="4000">
                <a:latin typeface="Tahoma" pitchFamily="34" charset="0"/>
                <a:cs typeface="Tahoma" pitchFamily="34" charset="0"/>
              </a:rPr>
              <a:t>Padre e Figlio e Spirito Santo.		</a:t>
            </a:r>
          </a:p>
          <a:p>
            <a:pPr eaLnBrk="0" hangingPunct="0"/>
            <a:r>
              <a:rPr lang="it-IT" sz="4000" b="1">
                <a:latin typeface="Tahoma" pitchFamily="34" charset="0"/>
                <a:cs typeface="Tahoma" pitchFamily="34" charset="0"/>
              </a:rPr>
              <a:t>Amen. </a:t>
            </a:r>
            <a:endParaRPr lang="it-IT" sz="4000">
              <a:latin typeface="Tahoma" pitchFamily="34" charset="0"/>
              <a:cs typeface="Tahoma" pitchFamily="34" charset="0"/>
            </a:endParaRPr>
          </a:p>
          <a:p>
            <a:pPr eaLnBrk="0" hangingPunct="0"/>
            <a:endParaRPr lang="it-IT" sz="4000">
              <a:latin typeface="Tahoma" pitchFamily="34" charset="0"/>
              <a:cs typeface="Tahoma" pitchFamily="34" charset="0"/>
            </a:endParaRPr>
          </a:p>
          <a:p>
            <a:pPr eaLnBrk="0" hangingPunct="0"/>
            <a:r>
              <a:rPr lang="it-IT" sz="4000">
                <a:latin typeface="Tahoma" pitchFamily="34" charset="0"/>
                <a:cs typeface="Tahoma" pitchFamily="34" charset="0"/>
              </a:rPr>
              <a:t>Nel nome del Signore: andate in pace.</a:t>
            </a:r>
          </a:p>
          <a:p>
            <a:pPr eaLnBrk="0" hangingPunct="0"/>
            <a:r>
              <a:rPr lang="it-IT" sz="4000" b="1">
                <a:latin typeface="Tahoma" pitchFamily="34" charset="0"/>
                <a:cs typeface="Tahoma" pitchFamily="34" charset="0"/>
              </a:rPr>
              <a:t>Rendiamo grazie a Dio. </a:t>
            </a:r>
            <a:endParaRPr lang="it-IT" sz="4000">
              <a:latin typeface="Tahoma" pitchFamily="34" charset="0"/>
              <a:cs typeface="Tahoma" pitchFamily="34"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92514" name="Picture 10" descr="http://immareli.altervista.org/ani/nativitamov.gif"/>
          <p:cNvPicPr>
            <a:picLocks noChangeAspect="1" noChangeArrowheads="1" noCrop="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51938" cy="6858000"/>
          </a:xfrm>
          <a:prstGeom prst="rect">
            <a:avLst/>
          </a:prstGeom>
          <a:noFill/>
          <a:ln w="9525">
            <a:noFill/>
            <a:miter lim="800000"/>
            <a:headEnd/>
            <a:tailEnd/>
          </a:ln>
        </p:spPr>
      </p:pic>
      <p:sp>
        <p:nvSpPr>
          <p:cNvPr id="2" name="Rettangolo 1"/>
          <p:cNvSpPr/>
          <p:nvPr/>
        </p:nvSpPr>
        <p:spPr>
          <a:xfrm>
            <a:off x="1000100" y="285728"/>
            <a:ext cx="7297190" cy="6001643"/>
          </a:xfrm>
          <a:prstGeom prst="rect">
            <a:avLst/>
          </a:prstGeom>
          <a:solidFill>
            <a:srgbClr val="FFFFFF">
              <a:alpha val="50196"/>
            </a:srgbClr>
          </a:solidFill>
          <a:effectLst>
            <a:softEdge rad="317500"/>
          </a:effectLst>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ctr" eaLnBrk="0" hangingPunct="0">
              <a:defRPr/>
            </a:pPr>
            <a:r>
              <a:rPr lang="it-IT" sz="9600" b="1" dirty="0">
                <a:ln w="11430"/>
                <a:solidFill>
                  <a:srgbClr val="FF0000"/>
                </a:solidFill>
                <a:effectLst>
                  <a:outerShdw blurRad="80000" dist="40000" dir="5040000" algn="tl">
                    <a:srgbClr val="000000">
                      <a:alpha val="30000"/>
                    </a:srgbClr>
                  </a:outerShdw>
                </a:effectLst>
                <a:latin typeface="Kristen ITC" pitchFamily="66" charset="0"/>
                <a:cs typeface="+mn-cs"/>
              </a:rPr>
              <a:t>Ciao a tutti</a:t>
            </a:r>
          </a:p>
          <a:p>
            <a:pPr algn="ctr" eaLnBrk="0" hangingPunct="0">
              <a:defRPr/>
            </a:pPr>
            <a:r>
              <a:rPr lang="it-IT" sz="9600" b="1" dirty="0">
                <a:ln w="11430"/>
                <a:solidFill>
                  <a:srgbClr val="FF0000"/>
                </a:solidFill>
                <a:effectLst>
                  <a:outerShdw blurRad="80000" dist="40000" dir="5040000" algn="tl">
                    <a:srgbClr val="000000">
                      <a:alpha val="30000"/>
                    </a:srgbClr>
                  </a:outerShdw>
                </a:effectLst>
                <a:latin typeface="Kristen ITC" pitchFamily="66" charset="0"/>
                <a:cs typeface="+mn-cs"/>
              </a:rPr>
              <a:t>e</a:t>
            </a:r>
          </a:p>
          <a:p>
            <a:pPr algn="ctr" eaLnBrk="0" hangingPunct="0">
              <a:defRPr/>
            </a:pPr>
            <a:r>
              <a:rPr lang="it-IT" sz="9600" b="1" dirty="0">
                <a:ln w="11430"/>
                <a:solidFill>
                  <a:srgbClr val="FF0000"/>
                </a:solidFill>
                <a:effectLst>
                  <a:outerShdw blurRad="80000" dist="40000" dir="5040000" algn="tl">
                    <a:srgbClr val="000000">
                      <a:alpha val="30000"/>
                    </a:srgbClr>
                  </a:outerShdw>
                </a:effectLst>
                <a:latin typeface="Kristen ITC" pitchFamily="66" charset="0"/>
                <a:cs typeface="+mn-cs"/>
              </a:rPr>
              <a:t>buona</a:t>
            </a:r>
          </a:p>
          <a:p>
            <a:pPr algn="ctr" eaLnBrk="0" hangingPunct="0">
              <a:defRPr/>
            </a:pPr>
            <a:r>
              <a:rPr lang="it-IT" sz="9600" b="1" dirty="0">
                <a:ln w="11430"/>
                <a:solidFill>
                  <a:srgbClr val="FF0000"/>
                </a:solidFill>
                <a:effectLst>
                  <a:outerShdw blurRad="80000" dist="40000" dir="5040000" algn="tl">
                    <a:srgbClr val="000000">
                      <a:alpha val="30000"/>
                    </a:srgbClr>
                  </a:outerShdw>
                </a:effectLst>
                <a:latin typeface="Kristen ITC" pitchFamily="66" charset="0"/>
                <a:cs typeface="+mn-cs"/>
              </a:rPr>
              <a:t>domenica</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6" descr="Clicca per immagine full size"/>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75463"/>
          </a:xfrm>
          <a:prstGeom prst="rect">
            <a:avLst/>
          </a:prstGeom>
          <a:noFill/>
          <a:ln w="9525">
            <a:noFill/>
            <a:miter lim="800000"/>
            <a:headEnd/>
            <a:tailEnd/>
          </a:ln>
        </p:spPr>
      </p:pic>
      <p:sp>
        <p:nvSpPr>
          <p:cNvPr id="246785" name="Rectangle 1"/>
          <p:cNvSpPr>
            <a:spLocks noChangeArrowheads="1"/>
          </p:cNvSpPr>
          <p:nvPr/>
        </p:nvSpPr>
        <p:spPr bwMode="auto">
          <a:xfrm>
            <a:off x="1571604" y="0"/>
            <a:ext cx="5857886" cy="1446550"/>
          </a:xfrm>
          <a:prstGeom prst="rect">
            <a:avLst/>
          </a:prstGeom>
          <a:solidFill>
            <a:srgbClr val="FFFFFF">
              <a:alpha val="69804"/>
            </a:srgbClr>
          </a:solidFill>
          <a:effectLst>
            <a:softEdge rad="63500"/>
          </a:effectLst>
        </p:spPr>
        <p:txBody>
          <a:bodyPr>
            <a:spAutoFit/>
          </a:bodyPr>
          <a:lstStyle/>
          <a:p>
            <a:pPr algn="ctr" eaLnBrk="0" hangingPunct="0">
              <a:defRPr/>
            </a:pPr>
            <a:r>
              <a:rPr lang="it-IT" sz="4400" dirty="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giacché ti fece amor </a:t>
            </a:r>
          </a:p>
          <a:p>
            <a:pPr algn="ctr" eaLnBrk="0" hangingPunct="0">
              <a:defRPr/>
            </a:pPr>
            <a:r>
              <a:rPr lang="it-IT" sz="4400" dirty="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povero ancora.</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642938" y="285750"/>
            <a:ext cx="8501062" cy="3786188"/>
          </a:xfrm>
          <a:prstGeom prst="rect">
            <a:avLst/>
          </a:prstGeom>
        </p:spPr>
        <p:txBody>
          <a:bodyPr>
            <a:spAutoFit/>
          </a:bodyPr>
          <a:lstStyle/>
          <a:p>
            <a:pPr eaLnBrk="0" fontAlgn="auto" hangingPunct="0">
              <a:spcBef>
                <a:spcPts val="0"/>
              </a:spcBef>
              <a:spcAft>
                <a:spcPts val="0"/>
              </a:spcAft>
              <a:defRPr/>
            </a:pPr>
            <a:r>
              <a:rPr lang="it-IT" sz="4000" dirty="0">
                <a:latin typeface="Calibri" pitchFamily="34" charset="0"/>
                <a:cs typeface="+mn-cs"/>
              </a:rPr>
              <a:t>Nel Nome del Padre, e del Figlio </a:t>
            </a:r>
          </a:p>
          <a:p>
            <a:pPr eaLnBrk="0" fontAlgn="auto" hangingPunct="0">
              <a:spcBef>
                <a:spcPts val="0"/>
              </a:spcBef>
              <a:spcAft>
                <a:spcPts val="0"/>
              </a:spcAft>
              <a:defRPr/>
            </a:pPr>
            <a:r>
              <a:rPr lang="it-IT" sz="4000" dirty="0">
                <a:latin typeface="Calibri" pitchFamily="34" charset="0"/>
                <a:cs typeface="+mn-cs"/>
              </a:rPr>
              <a:t>e dello Spirito Santo.			</a:t>
            </a:r>
          </a:p>
          <a:p>
            <a:pPr eaLnBrk="0" fontAlgn="auto" hangingPunct="0">
              <a:spcBef>
                <a:spcPts val="0"/>
              </a:spcBef>
              <a:spcAft>
                <a:spcPts val="0"/>
              </a:spcAft>
              <a:defRPr/>
            </a:pPr>
            <a:r>
              <a:rPr lang="it-IT" sz="4000" b="1" dirty="0">
                <a:effectLst>
                  <a:outerShdw blurRad="38100" dist="38100" dir="2700000" algn="tl">
                    <a:srgbClr val="000000">
                      <a:alpha val="43137"/>
                    </a:srgbClr>
                  </a:outerShdw>
                </a:effectLst>
                <a:latin typeface="Calibri" pitchFamily="34" charset="0"/>
                <a:cs typeface="+mn-cs"/>
              </a:rPr>
              <a:t>Amen.</a:t>
            </a:r>
            <a:r>
              <a:rPr lang="it-IT" sz="4000" dirty="0">
                <a:effectLst>
                  <a:outerShdw blurRad="38100" dist="38100" dir="2700000" algn="tl">
                    <a:srgbClr val="000000">
                      <a:alpha val="43137"/>
                    </a:srgbClr>
                  </a:outerShdw>
                </a:effectLst>
                <a:latin typeface="Calibri" pitchFamily="34" charset="0"/>
                <a:cs typeface="+mn-cs"/>
              </a:rPr>
              <a:t> </a:t>
            </a:r>
          </a:p>
          <a:p>
            <a:pPr eaLnBrk="0" fontAlgn="auto" hangingPunct="0">
              <a:spcBef>
                <a:spcPts val="0"/>
              </a:spcBef>
              <a:spcAft>
                <a:spcPts val="0"/>
              </a:spcAft>
              <a:defRPr/>
            </a:pPr>
            <a:endParaRPr lang="it-IT" sz="4000" dirty="0">
              <a:latin typeface="Calibri" pitchFamily="34" charset="0"/>
              <a:cs typeface="+mn-cs"/>
            </a:endParaRPr>
          </a:p>
          <a:p>
            <a:pPr eaLnBrk="0" hangingPunct="0">
              <a:defRPr/>
            </a:pPr>
            <a:r>
              <a:rPr lang="it-IT" sz="4000" dirty="0">
                <a:latin typeface="Calibri" pitchFamily="34" charset="0"/>
                <a:cs typeface="+mn-cs"/>
              </a:rPr>
              <a:t>Il Signore sia voi.</a:t>
            </a:r>
          </a:p>
          <a:p>
            <a:pPr eaLnBrk="0" fontAlgn="auto" hangingPunct="0">
              <a:spcBef>
                <a:spcPts val="0"/>
              </a:spcBef>
              <a:spcAft>
                <a:spcPts val="0"/>
              </a:spcAft>
              <a:defRPr/>
            </a:pPr>
            <a:r>
              <a:rPr lang="it-IT" sz="4000" b="1" dirty="0">
                <a:effectLst>
                  <a:outerShdw blurRad="38100" dist="38100" dir="2700000" algn="tl">
                    <a:srgbClr val="000000">
                      <a:alpha val="43137"/>
                    </a:srgbClr>
                  </a:outerShdw>
                </a:effectLst>
                <a:latin typeface="Calibri" pitchFamily="34" charset="0"/>
                <a:cs typeface="+mn-cs"/>
              </a:rPr>
              <a:t>E con il tuo spirito.</a:t>
            </a:r>
            <a:endParaRPr lang="it-IT" sz="4000" dirty="0">
              <a:effectLst>
                <a:outerShdw blurRad="38100" dist="38100" dir="2700000" algn="tl">
                  <a:srgbClr val="000000">
                    <a:alpha val="43137"/>
                  </a:srgbClr>
                </a:outerShdw>
              </a:effectLst>
              <a:latin typeface="Calibri" pitchFamily="34" charset="0"/>
              <a:cs typeface="+mn-cs"/>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12" descr="http://tillilh9821.altervista.org/albums/userpics/10001/sdmas0020.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71500" y="0"/>
            <a:ext cx="8001000" cy="6858000"/>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ttangolo 1"/>
          <p:cNvSpPr>
            <a:spLocks noChangeArrowheads="1"/>
          </p:cNvSpPr>
          <p:nvPr/>
        </p:nvSpPr>
        <p:spPr bwMode="auto">
          <a:xfrm>
            <a:off x="285750" y="0"/>
            <a:ext cx="8858250" cy="6248400"/>
          </a:xfrm>
          <a:prstGeom prst="rect">
            <a:avLst/>
          </a:prstGeom>
          <a:noFill/>
          <a:ln w="9525">
            <a:noFill/>
            <a:miter lim="800000"/>
            <a:headEnd/>
            <a:tailEnd/>
          </a:ln>
        </p:spPr>
        <p:txBody>
          <a:bodyPr>
            <a:spAutoFit/>
          </a:bodyPr>
          <a:lstStyle/>
          <a:p>
            <a:pPr eaLnBrk="0" hangingPunct="0"/>
            <a:r>
              <a:rPr lang="it-IT" sz="4000" b="1">
                <a:latin typeface="Eras Bold ITC" pitchFamily="34" charset="0"/>
              </a:rPr>
              <a:t>Confesso a Dio Onnipotente </a:t>
            </a:r>
          </a:p>
          <a:p>
            <a:pPr eaLnBrk="0" hangingPunct="0"/>
            <a:r>
              <a:rPr lang="it-IT" sz="4000" b="1">
                <a:latin typeface="Eras Bold ITC" pitchFamily="34" charset="0"/>
              </a:rPr>
              <a:t>e a voi fratelli che ho molto peccato in pensieri, </a:t>
            </a:r>
          </a:p>
          <a:p>
            <a:pPr eaLnBrk="0" hangingPunct="0"/>
            <a:r>
              <a:rPr lang="it-IT" sz="4000" b="1">
                <a:latin typeface="Eras Bold ITC" pitchFamily="34" charset="0"/>
              </a:rPr>
              <a:t>parole, opere e omissioni. </a:t>
            </a:r>
          </a:p>
          <a:p>
            <a:pPr eaLnBrk="0" hangingPunct="0"/>
            <a:r>
              <a:rPr lang="it-IT" sz="4000" b="1">
                <a:latin typeface="Eras Bold ITC" pitchFamily="34" charset="0"/>
              </a:rPr>
              <a:t>Per mia colpa, mia colpa, </a:t>
            </a:r>
          </a:p>
          <a:p>
            <a:pPr eaLnBrk="0" hangingPunct="0"/>
            <a:r>
              <a:rPr lang="it-IT" sz="4000" b="1">
                <a:latin typeface="Eras Bold ITC" pitchFamily="34" charset="0"/>
              </a:rPr>
              <a:t>mia grandissima colpa, </a:t>
            </a:r>
          </a:p>
          <a:p>
            <a:pPr eaLnBrk="0" hangingPunct="0"/>
            <a:r>
              <a:rPr lang="it-IT" sz="4000" b="1">
                <a:latin typeface="Eras Bold ITC" pitchFamily="34" charset="0"/>
              </a:rPr>
              <a:t>e supplico la Beata sempre Vergine Maria, gli angeli, i Santi </a:t>
            </a:r>
          </a:p>
          <a:p>
            <a:pPr eaLnBrk="0" hangingPunct="0"/>
            <a:r>
              <a:rPr lang="it-IT" sz="4000" b="1">
                <a:latin typeface="Eras Bold ITC" pitchFamily="34" charset="0"/>
              </a:rPr>
              <a:t>e voi fratelli di pregare per me </a:t>
            </a:r>
          </a:p>
          <a:p>
            <a:pPr eaLnBrk="0" hangingPunct="0"/>
            <a:r>
              <a:rPr lang="it-IT" sz="4000" b="1">
                <a:latin typeface="Eras Bold ITC" pitchFamily="34" charset="0"/>
              </a:rPr>
              <a:t>il Signore Dio nostro.</a:t>
            </a:r>
            <a:r>
              <a:rPr lang="it-IT" sz="4000">
                <a:latin typeface="Eras Bold ITC" pitchFamily="34" charset="0"/>
              </a:rPr>
              <a:t> </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asellaDiTesto 1"/>
          <p:cNvSpPr txBox="1">
            <a:spLocks noChangeArrowheads="1"/>
          </p:cNvSpPr>
          <p:nvPr/>
        </p:nvSpPr>
        <p:spPr bwMode="auto">
          <a:xfrm>
            <a:off x="500063" y="571500"/>
            <a:ext cx="7929562" cy="4400550"/>
          </a:xfrm>
          <a:prstGeom prst="rect">
            <a:avLst/>
          </a:prstGeom>
          <a:noFill/>
          <a:ln w="9525">
            <a:noFill/>
            <a:miter lim="800000"/>
            <a:headEnd/>
            <a:tailEnd/>
          </a:ln>
        </p:spPr>
        <p:txBody>
          <a:bodyPr>
            <a:spAutoFit/>
          </a:bodyPr>
          <a:lstStyle/>
          <a:p>
            <a:pPr eaLnBrk="0" hangingPunct="0"/>
            <a:r>
              <a:rPr lang="it-IT" sz="4000">
                <a:latin typeface="Calibri" pitchFamily="34" charset="0"/>
              </a:rPr>
              <a:t>Dio, Padre buono, </a:t>
            </a:r>
          </a:p>
          <a:p>
            <a:pPr eaLnBrk="0" hangingPunct="0"/>
            <a:r>
              <a:rPr lang="it-IT" sz="4000">
                <a:latin typeface="Calibri" pitchFamily="34" charset="0"/>
              </a:rPr>
              <a:t>che ci perdona sempre </a:t>
            </a:r>
          </a:p>
          <a:p>
            <a:pPr eaLnBrk="0" hangingPunct="0"/>
            <a:r>
              <a:rPr lang="it-IT" sz="4000">
                <a:latin typeface="Calibri" pitchFamily="34" charset="0"/>
              </a:rPr>
              <a:t>quando siamo pentiti di vero cuore, </a:t>
            </a:r>
          </a:p>
          <a:p>
            <a:pPr eaLnBrk="0" hangingPunct="0"/>
            <a:r>
              <a:rPr lang="it-IT" sz="4000">
                <a:latin typeface="Calibri" pitchFamily="34" charset="0"/>
              </a:rPr>
              <a:t>abbia misericordia di noi, </a:t>
            </a:r>
          </a:p>
          <a:p>
            <a:pPr eaLnBrk="0" hangingPunct="0"/>
            <a:r>
              <a:rPr lang="it-IT" sz="4000">
                <a:latin typeface="Calibri" pitchFamily="34" charset="0"/>
              </a:rPr>
              <a:t>perdoni i nostri peccati </a:t>
            </a:r>
          </a:p>
          <a:p>
            <a:pPr eaLnBrk="0" hangingPunct="0"/>
            <a:r>
              <a:rPr lang="it-IT" sz="4000">
                <a:latin typeface="Calibri" pitchFamily="34" charset="0"/>
              </a:rPr>
              <a:t>e ci conduca alla vita eterna.</a:t>
            </a:r>
          </a:p>
          <a:p>
            <a:pPr eaLnBrk="0" hangingPunct="0"/>
            <a:r>
              <a:rPr lang="it-IT" sz="4000" b="1">
                <a:latin typeface="Calibri" pitchFamily="34" charset="0"/>
              </a:rPr>
              <a:t>Amen.</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13" descr="EP25"/>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p:spPr>
      </p:pic>
      <p:sp>
        <p:nvSpPr>
          <p:cNvPr id="2" name="Rettangolo 1"/>
          <p:cNvSpPr/>
          <p:nvPr/>
        </p:nvSpPr>
        <p:spPr>
          <a:xfrm>
            <a:off x="1428750" y="428625"/>
            <a:ext cx="6316663" cy="1323975"/>
          </a:xfrm>
          <a:prstGeom prst="rect">
            <a:avLst/>
          </a:prstGeom>
          <a:solidFill>
            <a:srgbClr val="FFFFFF">
              <a:alpha val="80000"/>
            </a:srgbClr>
          </a:solidFill>
          <a:effectLst>
            <a:softEdge rad="63500"/>
          </a:effectLst>
        </p:spPr>
        <p:txBody>
          <a:bodyPr wrap="none">
            <a:spAutoFit/>
          </a:bodyPr>
          <a:lstStyle/>
          <a:p>
            <a:pPr eaLnBrk="0" hangingPunct="0">
              <a:defRPr/>
            </a:pPr>
            <a:r>
              <a:rPr lang="it-IT" sz="4000" b="1" dirty="0">
                <a:solidFill>
                  <a:srgbClr val="FF0000"/>
                </a:solidFill>
                <a:effectLst>
                  <a:outerShdw blurRad="38100" dist="38100" dir="2700000" algn="tl">
                    <a:srgbClr val="000000">
                      <a:alpha val="43137"/>
                    </a:srgbClr>
                  </a:outerShdw>
                </a:effectLst>
                <a:latin typeface="Stencil" pitchFamily="82" charset="0"/>
                <a:cs typeface="+mn-cs"/>
              </a:rPr>
              <a:t>Gloria in </a:t>
            </a:r>
            <a:r>
              <a:rPr lang="it-IT" sz="4000" b="1" dirty="0" err="1">
                <a:solidFill>
                  <a:srgbClr val="FF0000"/>
                </a:solidFill>
                <a:effectLst>
                  <a:outerShdw blurRad="38100" dist="38100" dir="2700000" algn="tl">
                    <a:srgbClr val="000000">
                      <a:alpha val="43137"/>
                    </a:srgbClr>
                  </a:outerShdw>
                </a:effectLst>
                <a:latin typeface="Stencil" pitchFamily="82" charset="0"/>
                <a:cs typeface="+mn-cs"/>
              </a:rPr>
              <a:t>excelsis</a:t>
            </a:r>
            <a:r>
              <a:rPr lang="it-IT" sz="4000" b="1" dirty="0">
                <a:solidFill>
                  <a:srgbClr val="FF0000"/>
                </a:solidFill>
                <a:effectLst>
                  <a:outerShdw blurRad="38100" dist="38100" dir="2700000" algn="tl">
                    <a:srgbClr val="000000">
                      <a:alpha val="43137"/>
                    </a:srgbClr>
                  </a:outerShdw>
                </a:effectLst>
                <a:latin typeface="Stencil" pitchFamily="82" charset="0"/>
                <a:cs typeface="+mn-cs"/>
              </a:rPr>
              <a:t> </a:t>
            </a:r>
            <a:r>
              <a:rPr lang="it-IT" sz="4000" b="1" dirty="0" err="1">
                <a:solidFill>
                  <a:srgbClr val="FF0000"/>
                </a:solidFill>
                <a:effectLst>
                  <a:outerShdw blurRad="38100" dist="38100" dir="2700000" algn="tl">
                    <a:srgbClr val="000000">
                      <a:alpha val="43137"/>
                    </a:srgbClr>
                  </a:outerShdw>
                </a:effectLst>
                <a:latin typeface="Stencil" pitchFamily="82" charset="0"/>
                <a:cs typeface="+mn-cs"/>
              </a:rPr>
              <a:t>Deo</a:t>
            </a:r>
            <a:r>
              <a:rPr lang="it-IT" sz="4000" b="1" dirty="0">
                <a:solidFill>
                  <a:srgbClr val="FF0000"/>
                </a:solidFill>
                <a:effectLst>
                  <a:outerShdw blurRad="38100" dist="38100" dir="2700000" algn="tl">
                    <a:srgbClr val="000000">
                      <a:alpha val="43137"/>
                    </a:srgbClr>
                  </a:outerShdw>
                </a:effectLst>
                <a:latin typeface="Stencil" pitchFamily="82" charset="0"/>
                <a:cs typeface="+mn-cs"/>
              </a:rPr>
              <a:t>!</a:t>
            </a:r>
          </a:p>
          <a:p>
            <a:pPr eaLnBrk="0" hangingPunct="0">
              <a:defRPr/>
            </a:pPr>
            <a:r>
              <a:rPr lang="it-IT" sz="4000" b="1" dirty="0">
                <a:solidFill>
                  <a:srgbClr val="FF0000"/>
                </a:solidFill>
                <a:effectLst>
                  <a:outerShdw blurRad="38100" dist="38100" dir="2700000" algn="tl">
                    <a:srgbClr val="000000">
                      <a:alpha val="43137"/>
                    </a:srgbClr>
                  </a:outerShdw>
                </a:effectLst>
                <a:latin typeface="Stencil" pitchFamily="82" charset="0"/>
                <a:cs typeface="+mn-cs"/>
              </a:rPr>
              <a:t>Gloria in </a:t>
            </a:r>
            <a:r>
              <a:rPr lang="it-IT" sz="4000" b="1" dirty="0" err="1">
                <a:solidFill>
                  <a:srgbClr val="FF0000"/>
                </a:solidFill>
                <a:effectLst>
                  <a:outerShdw blurRad="38100" dist="38100" dir="2700000" algn="tl">
                    <a:srgbClr val="000000">
                      <a:alpha val="43137"/>
                    </a:srgbClr>
                  </a:outerShdw>
                </a:effectLst>
                <a:latin typeface="Stencil" pitchFamily="82" charset="0"/>
                <a:cs typeface="+mn-cs"/>
              </a:rPr>
              <a:t>excelsis</a:t>
            </a:r>
            <a:r>
              <a:rPr lang="it-IT" sz="4000" b="1" dirty="0">
                <a:solidFill>
                  <a:srgbClr val="FF0000"/>
                </a:solidFill>
                <a:effectLst>
                  <a:outerShdw blurRad="38100" dist="38100" dir="2700000" algn="tl">
                    <a:srgbClr val="000000">
                      <a:alpha val="43137"/>
                    </a:srgbClr>
                  </a:outerShdw>
                </a:effectLst>
                <a:latin typeface="Stencil" pitchFamily="82" charset="0"/>
                <a:cs typeface="+mn-cs"/>
              </a:rPr>
              <a:t> </a:t>
            </a:r>
            <a:r>
              <a:rPr lang="it-IT" sz="4000" b="1" dirty="0" err="1">
                <a:solidFill>
                  <a:srgbClr val="FF0000"/>
                </a:solidFill>
                <a:effectLst>
                  <a:outerShdw blurRad="38100" dist="38100" dir="2700000" algn="tl">
                    <a:srgbClr val="000000">
                      <a:alpha val="43137"/>
                    </a:srgbClr>
                  </a:outerShdw>
                </a:effectLst>
                <a:latin typeface="Stencil" pitchFamily="82" charset="0"/>
                <a:cs typeface="+mn-cs"/>
              </a:rPr>
              <a:t>Deo</a:t>
            </a:r>
            <a:r>
              <a:rPr lang="it-IT" sz="4000" b="1" dirty="0">
                <a:solidFill>
                  <a:srgbClr val="FF0000"/>
                </a:solidFill>
                <a:effectLst>
                  <a:outerShdw blurRad="38100" dist="38100" dir="2700000" algn="tl">
                    <a:srgbClr val="000000">
                      <a:alpha val="43137"/>
                    </a:srgbClr>
                  </a:outerShdw>
                </a:effectLst>
                <a:latin typeface="Stencil" pitchFamily="82" charset="0"/>
                <a:cs typeface="+mn-cs"/>
              </a:rPr>
              <a:t>!</a:t>
            </a:r>
            <a:endParaRPr lang="it-IT" sz="4000" dirty="0">
              <a:solidFill>
                <a:srgbClr val="FF0000"/>
              </a:solidFill>
              <a:effectLst>
                <a:outerShdw blurRad="38100" dist="38100" dir="2700000" algn="tl">
                  <a:srgbClr val="000000">
                    <a:alpha val="43137"/>
                  </a:srgbClr>
                </a:outerShdw>
              </a:effectLst>
              <a:latin typeface="Stencil" pitchFamily="82" charset="0"/>
              <a:cs typeface="+mn-cs"/>
            </a:endParaRPr>
          </a:p>
        </p:txBody>
      </p:sp>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ttangolo 1"/>
          <p:cNvSpPr>
            <a:spLocks noChangeArrowheads="1"/>
          </p:cNvSpPr>
          <p:nvPr/>
        </p:nvSpPr>
        <p:spPr bwMode="auto">
          <a:xfrm>
            <a:off x="1000125" y="714375"/>
            <a:ext cx="7858125" cy="5016500"/>
          </a:xfrm>
          <a:prstGeom prst="rect">
            <a:avLst/>
          </a:prstGeom>
          <a:noFill/>
          <a:ln w="9525">
            <a:noFill/>
            <a:miter lim="800000"/>
            <a:headEnd/>
            <a:tailEnd/>
          </a:ln>
        </p:spPr>
        <p:txBody>
          <a:bodyPr>
            <a:spAutoFit/>
          </a:bodyPr>
          <a:lstStyle/>
          <a:p>
            <a:pPr eaLnBrk="0" hangingPunct="0"/>
            <a:r>
              <a:rPr lang="it-IT" sz="4000">
                <a:latin typeface="Tahoma" pitchFamily="34" charset="0"/>
                <a:cs typeface="Tahoma" pitchFamily="34" charset="0"/>
              </a:rPr>
              <a:t>E pace in terra </a:t>
            </a:r>
          </a:p>
          <a:p>
            <a:pPr eaLnBrk="0" hangingPunct="0"/>
            <a:r>
              <a:rPr lang="it-IT" sz="4000">
                <a:latin typeface="Tahoma" pitchFamily="34" charset="0"/>
                <a:cs typeface="Tahoma" pitchFamily="34" charset="0"/>
              </a:rPr>
              <a:t>agli uomini di buona volontà. </a:t>
            </a:r>
          </a:p>
          <a:p>
            <a:pPr eaLnBrk="0" hangingPunct="0"/>
            <a:r>
              <a:rPr lang="it-IT" sz="4000">
                <a:latin typeface="Tahoma" pitchFamily="34" charset="0"/>
                <a:cs typeface="Tahoma" pitchFamily="34" charset="0"/>
              </a:rPr>
              <a:t>Noi ti lodiamo, ti benediciamo,</a:t>
            </a:r>
          </a:p>
          <a:p>
            <a:pPr eaLnBrk="0" hangingPunct="0"/>
            <a:r>
              <a:rPr lang="it-IT" sz="4000">
                <a:latin typeface="Tahoma" pitchFamily="34" charset="0"/>
                <a:cs typeface="Tahoma" pitchFamily="34" charset="0"/>
              </a:rPr>
              <a:t>ti adoriamo, ti glorifichiamo, </a:t>
            </a:r>
          </a:p>
          <a:p>
            <a:pPr eaLnBrk="0" hangingPunct="0"/>
            <a:r>
              <a:rPr lang="it-IT" sz="4000">
                <a:latin typeface="Tahoma" pitchFamily="34" charset="0"/>
                <a:cs typeface="Tahoma" pitchFamily="34" charset="0"/>
              </a:rPr>
              <a:t>ti rendiamo grazie </a:t>
            </a:r>
          </a:p>
          <a:p>
            <a:pPr eaLnBrk="0" hangingPunct="0"/>
            <a:r>
              <a:rPr lang="it-IT" sz="4000">
                <a:latin typeface="Tahoma" pitchFamily="34" charset="0"/>
                <a:cs typeface="Tahoma" pitchFamily="34" charset="0"/>
              </a:rPr>
              <a:t>per la tua gloria immensa, </a:t>
            </a:r>
          </a:p>
          <a:p>
            <a:pPr eaLnBrk="0" hangingPunct="0"/>
            <a:r>
              <a:rPr lang="it-IT" sz="4000">
                <a:latin typeface="Tahoma" pitchFamily="34" charset="0"/>
                <a:cs typeface="Tahoma" pitchFamily="34" charset="0"/>
              </a:rPr>
              <a:t>Signore Dio, Re del cielo, </a:t>
            </a:r>
          </a:p>
          <a:p>
            <a:pPr eaLnBrk="0" hangingPunct="0"/>
            <a:r>
              <a:rPr lang="it-IT" sz="4000">
                <a:latin typeface="Tahoma" pitchFamily="34" charset="0"/>
                <a:cs typeface="Tahoma" pitchFamily="34" charset="0"/>
              </a:rPr>
              <a:t>Dio Padre onnipotente. </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13" descr="EP25"/>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p:spPr>
      </p:pic>
      <p:sp>
        <p:nvSpPr>
          <p:cNvPr id="2" name="Rettangolo 1"/>
          <p:cNvSpPr/>
          <p:nvPr/>
        </p:nvSpPr>
        <p:spPr>
          <a:xfrm>
            <a:off x="1428750" y="428625"/>
            <a:ext cx="6316663" cy="1323975"/>
          </a:xfrm>
          <a:prstGeom prst="rect">
            <a:avLst/>
          </a:prstGeom>
          <a:solidFill>
            <a:srgbClr val="FFFFFF">
              <a:alpha val="80000"/>
            </a:srgbClr>
          </a:solidFill>
          <a:effectLst>
            <a:softEdge rad="63500"/>
          </a:effectLst>
        </p:spPr>
        <p:txBody>
          <a:bodyPr wrap="none">
            <a:spAutoFit/>
          </a:bodyPr>
          <a:lstStyle/>
          <a:p>
            <a:pPr eaLnBrk="0" hangingPunct="0">
              <a:defRPr/>
            </a:pPr>
            <a:r>
              <a:rPr lang="it-IT" sz="4000" b="1" dirty="0">
                <a:solidFill>
                  <a:srgbClr val="FF0000"/>
                </a:solidFill>
                <a:effectLst>
                  <a:outerShdw blurRad="38100" dist="38100" dir="2700000" algn="tl">
                    <a:srgbClr val="000000">
                      <a:alpha val="43137"/>
                    </a:srgbClr>
                  </a:outerShdw>
                </a:effectLst>
                <a:latin typeface="Stencil" pitchFamily="82" charset="0"/>
                <a:cs typeface="+mn-cs"/>
              </a:rPr>
              <a:t>Gloria in </a:t>
            </a:r>
            <a:r>
              <a:rPr lang="it-IT" sz="4000" b="1" dirty="0" err="1">
                <a:solidFill>
                  <a:srgbClr val="FF0000"/>
                </a:solidFill>
                <a:effectLst>
                  <a:outerShdw blurRad="38100" dist="38100" dir="2700000" algn="tl">
                    <a:srgbClr val="000000">
                      <a:alpha val="43137"/>
                    </a:srgbClr>
                  </a:outerShdw>
                </a:effectLst>
                <a:latin typeface="Stencil" pitchFamily="82" charset="0"/>
                <a:cs typeface="+mn-cs"/>
              </a:rPr>
              <a:t>excelsis</a:t>
            </a:r>
            <a:r>
              <a:rPr lang="it-IT" sz="4000" b="1" dirty="0">
                <a:solidFill>
                  <a:srgbClr val="FF0000"/>
                </a:solidFill>
                <a:effectLst>
                  <a:outerShdw blurRad="38100" dist="38100" dir="2700000" algn="tl">
                    <a:srgbClr val="000000">
                      <a:alpha val="43137"/>
                    </a:srgbClr>
                  </a:outerShdw>
                </a:effectLst>
                <a:latin typeface="Stencil" pitchFamily="82" charset="0"/>
                <a:cs typeface="+mn-cs"/>
              </a:rPr>
              <a:t> </a:t>
            </a:r>
            <a:r>
              <a:rPr lang="it-IT" sz="4000" b="1" dirty="0" err="1">
                <a:solidFill>
                  <a:srgbClr val="FF0000"/>
                </a:solidFill>
                <a:effectLst>
                  <a:outerShdw blurRad="38100" dist="38100" dir="2700000" algn="tl">
                    <a:srgbClr val="000000">
                      <a:alpha val="43137"/>
                    </a:srgbClr>
                  </a:outerShdw>
                </a:effectLst>
                <a:latin typeface="Stencil" pitchFamily="82" charset="0"/>
                <a:cs typeface="+mn-cs"/>
              </a:rPr>
              <a:t>Deo</a:t>
            </a:r>
            <a:r>
              <a:rPr lang="it-IT" sz="4000" b="1" dirty="0">
                <a:solidFill>
                  <a:srgbClr val="FF0000"/>
                </a:solidFill>
                <a:effectLst>
                  <a:outerShdw blurRad="38100" dist="38100" dir="2700000" algn="tl">
                    <a:srgbClr val="000000">
                      <a:alpha val="43137"/>
                    </a:srgbClr>
                  </a:outerShdw>
                </a:effectLst>
                <a:latin typeface="Stencil" pitchFamily="82" charset="0"/>
                <a:cs typeface="+mn-cs"/>
              </a:rPr>
              <a:t>!</a:t>
            </a:r>
          </a:p>
          <a:p>
            <a:pPr eaLnBrk="0" hangingPunct="0">
              <a:defRPr/>
            </a:pPr>
            <a:r>
              <a:rPr lang="it-IT" sz="4000" b="1" dirty="0">
                <a:solidFill>
                  <a:srgbClr val="FF0000"/>
                </a:solidFill>
                <a:effectLst>
                  <a:outerShdw blurRad="38100" dist="38100" dir="2700000" algn="tl">
                    <a:srgbClr val="000000">
                      <a:alpha val="43137"/>
                    </a:srgbClr>
                  </a:outerShdw>
                </a:effectLst>
                <a:latin typeface="Stencil" pitchFamily="82" charset="0"/>
                <a:cs typeface="+mn-cs"/>
              </a:rPr>
              <a:t>Gloria in </a:t>
            </a:r>
            <a:r>
              <a:rPr lang="it-IT" sz="4000" b="1" dirty="0" err="1">
                <a:solidFill>
                  <a:srgbClr val="FF0000"/>
                </a:solidFill>
                <a:effectLst>
                  <a:outerShdw blurRad="38100" dist="38100" dir="2700000" algn="tl">
                    <a:srgbClr val="000000">
                      <a:alpha val="43137"/>
                    </a:srgbClr>
                  </a:outerShdw>
                </a:effectLst>
                <a:latin typeface="Stencil" pitchFamily="82" charset="0"/>
                <a:cs typeface="+mn-cs"/>
              </a:rPr>
              <a:t>excelsis</a:t>
            </a:r>
            <a:r>
              <a:rPr lang="it-IT" sz="4000" b="1" dirty="0">
                <a:solidFill>
                  <a:srgbClr val="FF0000"/>
                </a:solidFill>
                <a:effectLst>
                  <a:outerShdw blurRad="38100" dist="38100" dir="2700000" algn="tl">
                    <a:srgbClr val="000000">
                      <a:alpha val="43137"/>
                    </a:srgbClr>
                  </a:outerShdw>
                </a:effectLst>
                <a:latin typeface="Stencil" pitchFamily="82" charset="0"/>
                <a:cs typeface="+mn-cs"/>
              </a:rPr>
              <a:t> </a:t>
            </a:r>
            <a:r>
              <a:rPr lang="it-IT" sz="4000" b="1" dirty="0" err="1">
                <a:solidFill>
                  <a:srgbClr val="FF0000"/>
                </a:solidFill>
                <a:effectLst>
                  <a:outerShdw blurRad="38100" dist="38100" dir="2700000" algn="tl">
                    <a:srgbClr val="000000">
                      <a:alpha val="43137"/>
                    </a:srgbClr>
                  </a:outerShdw>
                </a:effectLst>
                <a:latin typeface="Stencil" pitchFamily="82" charset="0"/>
                <a:cs typeface="+mn-cs"/>
              </a:rPr>
              <a:t>Deo</a:t>
            </a:r>
            <a:r>
              <a:rPr lang="it-IT" sz="4000" b="1" dirty="0">
                <a:solidFill>
                  <a:srgbClr val="FF0000"/>
                </a:solidFill>
                <a:effectLst>
                  <a:outerShdw blurRad="38100" dist="38100" dir="2700000" algn="tl">
                    <a:srgbClr val="000000">
                      <a:alpha val="43137"/>
                    </a:srgbClr>
                  </a:outerShdw>
                </a:effectLst>
                <a:latin typeface="Stencil" pitchFamily="82" charset="0"/>
                <a:cs typeface="+mn-cs"/>
              </a:rPr>
              <a:t>!</a:t>
            </a:r>
            <a:endParaRPr lang="it-IT" sz="4000" dirty="0">
              <a:solidFill>
                <a:srgbClr val="FF0000"/>
              </a:solidFill>
              <a:effectLst>
                <a:outerShdw blurRad="38100" dist="38100" dir="2700000" algn="tl">
                  <a:srgbClr val="000000">
                    <a:alpha val="43137"/>
                  </a:srgbClr>
                </a:outerShdw>
              </a:effectLst>
              <a:latin typeface="Stencil" pitchFamily="82" charset="0"/>
              <a:cs typeface="+mn-cs"/>
            </a:endParaRPr>
          </a:p>
        </p:txBody>
      </p:sp>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descr="stella cometa"/>
          <p:cNvPicPr>
            <a:picLocks noChangeAspect="1" noChangeArrowheads="1"/>
          </p:cNvPicPr>
          <p:nvPr/>
        </p:nvPicPr>
        <p:blipFill>
          <a:blip r:embed="rId2">
            <a:lum contrast="4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p:spPr>
      </p:pic>
      <p:sp>
        <p:nvSpPr>
          <p:cNvPr id="3" name="Rettangolo 2"/>
          <p:cNvSpPr/>
          <p:nvPr/>
        </p:nvSpPr>
        <p:spPr>
          <a:xfrm>
            <a:off x="2286000" y="3013075"/>
            <a:ext cx="5857875" cy="1446550"/>
          </a:xfrm>
          <a:prstGeom prst="rect">
            <a:avLst/>
          </a:prstGeom>
          <a:solidFill>
            <a:srgbClr val="FFFFFF">
              <a:alpha val="69804"/>
            </a:srgbClr>
          </a:solidFill>
          <a:effectLst>
            <a:softEdge rad="63500"/>
          </a:effectLst>
        </p:spPr>
        <p:txBody>
          <a:bodyPr>
            <a:spAutoFit/>
          </a:bodyPr>
          <a:lstStyle/>
          <a:p>
            <a:pPr eaLnBrk="0" hangingPunct="0">
              <a:defRPr/>
            </a:pPr>
            <a:r>
              <a:rPr lang="it-IT" sz="4400" dirty="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Tu scendi dalle stelle, </a:t>
            </a:r>
          </a:p>
          <a:p>
            <a:pPr eaLnBrk="0" hangingPunct="0">
              <a:defRPr/>
            </a:pPr>
            <a:r>
              <a:rPr lang="it-IT" sz="4400" dirty="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o Re del cielo, </a:t>
            </a:r>
            <a:endParaRPr lang="it-IT" sz="4400" dirty="0">
              <a:solidFill>
                <a:srgbClr val="FF0000"/>
              </a:solidFill>
              <a:effectLst>
                <a:outerShdw blurRad="38100" dist="38100" dir="2700000" algn="tl">
                  <a:srgbClr val="000000">
                    <a:alpha val="43137"/>
                  </a:srgbClr>
                </a:outerShdw>
              </a:effectLst>
              <a:cs typeface="+mn-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ttangolo 1"/>
          <p:cNvSpPr>
            <a:spLocks noChangeArrowheads="1"/>
          </p:cNvSpPr>
          <p:nvPr/>
        </p:nvSpPr>
        <p:spPr bwMode="auto">
          <a:xfrm>
            <a:off x="357188" y="714375"/>
            <a:ext cx="8501062" cy="4400550"/>
          </a:xfrm>
          <a:prstGeom prst="rect">
            <a:avLst/>
          </a:prstGeom>
          <a:noFill/>
          <a:ln w="9525">
            <a:noFill/>
            <a:miter lim="800000"/>
            <a:headEnd/>
            <a:tailEnd/>
          </a:ln>
        </p:spPr>
        <p:txBody>
          <a:bodyPr>
            <a:spAutoFit/>
          </a:bodyPr>
          <a:lstStyle/>
          <a:p>
            <a:pPr eaLnBrk="0" hangingPunct="0"/>
            <a:r>
              <a:rPr lang="it-IT" sz="4000">
                <a:latin typeface="Tahoma" pitchFamily="34" charset="0"/>
                <a:cs typeface="Tahoma" pitchFamily="34" charset="0"/>
              </a:rPr>
              <a:t>Signore, Figlio unigenito, Gesù Cristo, Signore Dio, Agnello di Dio, Figlio del Padre, tu che togli i peccati del mondo, abbi pietà di noi; tu che togli i peccati del mondo, accogli la nostra supplica; tu che siedi alla destra del Padre, abbi pietà di noi.</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13" descr="EP25"/>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p:spPr>
      </p:pic>
      <p:sp>
        <p:nvSpPr>
          <p:cNvPr id="2" name="Rettangolo 1"/>
          <p:cNvSpPr/>
          <p:nvPr/>
        </p:nvSpPr>
        <p:spPr>
          <a:xfrm>
            <a:off x="1428750" y="428625"/>
            <a:ext cx="6316663" cy="1323975"/>
          </a:xfrm>
          <a:prstGeom prst="rect">
            <a:avLst/>
          </a:prstGeom>
          <a:solidFill>
            <a:srgbClr val="FFFFFF">
              <a:alpha val="80000"/>
            </a:srgbClr>
          </a:solidFill>
          <a:effectLst>
            <a:softEdge rad="63500"/>
          </a:effectLst>
        </p:spPr>
        <p:txBody>
          <a:bodyPr wrap="none">
            <a:spAutoFit/>
          </a:bodyPr>
          <a:lstStyle/>
          <a:p>
            <a:pPr eaLnBrk="0" hangingPunct="0">
              <a:defRPr/>
            </a:pPr>
            <a:r>
              <a:rPr lang="it-IT" sz="4000" b="1" dirty="0">
                <a:solidFill>
                  <a:srgbClr val="FF0000"/>
                </a:solidFill>
                <a:effectLst>
                  <a:outerShdw blurRad="38100" dist="38100" dir="2700000" algn="tl">
                    <a:srgbClr val="000000">
                      <a:alpha val="43137"/>
                    </a:srgbClr>
                  </a:outerShdw>
                </a:effectLst>
                <a:latin typeface="Stencil" pitchFamily="82" charset="0"/>
                <a:cs typeface="+mn-cs"/>
              </a:rPr>
              <a:t>Gloria in </a:t>
            </a:r>
            <a:r>
              <a:rPr lang="it-IT" sz="4000" b="1" dirty="0" err="1">
                <a:solidFill>
                  <a:srgbClr val="FF0000"/>
                </a:solidFill>
                <a:effectLst>
                  <a:outerShdw blurRad="38100" dist="38100" dir="2700000" algn="tl">
                    <a:srgbClr val="000000">
                      <a:alpha val="43137"/>
                    </a:srgbClr>
                  </a:outerShdw>
                </a:effectLst>
                <a:latin typeface="Stencil" pitchFamily="82" charset="0"/>
                <a:cs typeface="+mn-cs"/>
              </a:rPr>
              <a:t>excelsis</a:t>
            </a:r>
            <a:r>
              <a:rPr lang="it-IT" sz="4000" b="1" dirty="0">
                <a:solidFill>
                  <a:srgbClr val="FF0000"/>
                </a:solidFill>
                <a:effectLst>
                  <a:outerShdw blurRad="38100" dist="38100" dir="2700000" algn="tl">
                    <a:srgbClr val="000000">
                      <a:alpha val="43137"/>
                    </a:srgbClr>
                  </a:outerShdw>
                </a:effectLst>
                <a:latin typeface="Stencil" pitchFamily="82" charset="0"/>
                <a:cs typeface="+mn-cs"/>
              </a:rPr>
              <a:t> </a:t>
            </a:r>
            <a:r>
              <a:rPr lang="it-IT" sz="4000" b="1" dirty="0" err="1">
                <a:solidFill>
                  <a:srgbClr val="FF0000"/>
                </a:solidFill>
                <a:effectLst>
                  <a:outerShdw blurRad="38100" dist="38100" dir="2700000" algn="tl">
                    <a:srgbClr val="000000">
                      <a:alpha val="43137"/>
                    </a:srgbClr>
                  </a:outerShdw>
                </a:effectLst>
                <a:latin typeface="Stencil" pitchFamily="82" charset="0"/>
                <a:cs typeface="+mn-cs"/>
              </a:rPr>
              <a:t>Deo</a:t>
            </a:r>
            <a:r>
              <a:rPr lang="it-IT" sz="4000" b="1" dirty="0">
                <a:solidFill>
                  <a:srgbClr val="FF0000"/>
                </a:solidFill>
                <a:effectLst>
                  <a:outerShdw blurRad="38100" dist="38100" dir="2700000" algn="tl">
                    <a:srgbClr val="000000">
                      <a:alpha val="43137"/>
                    </a:srgbClr>
                  </a:outerShdw>
                </a:effectLst>
                <a:latin typeface="Stencil" pitchFamily="82" charset="0"/>
                <a:cs typeface="+mn-cs"/>
              </a:rPr>
              <a:t>!</a:t>
            </a:r>
          </a:p>
          <a:p>
            <a:pPr eaLnBrk="0" hangingPunct="0">
              <a:defRPr/>
            </a:pPr>
            <a:r>
              <a:rPr lang="it-IT" sz="4000" b="1" dirty="0">
                <a:solidFill>
                  <a:srgbClr val="FF0000"/>
                </a:solidFill>
                <a:effectLst>
                  <a:outerShdw blurRad="38100" dist="38100" dir="2700000" algn="tl">
                    <a:srgbClr val="000000">
                      <a:alpha val="43137"/>
                    </a:srgbClr>
                  </a:outerShdw>
                </a:effectLst>
                <a:latin typeface="Stencil" pitchFamily="82" charset="0"/>
                <a:cs typeface="+mn-cs"/>
              </a:rPr>
              <a:t>Gloria in </a:t>
            </a:r>
            <a:r>
              <a:rPr lang="it-IT" sz="4000" b="1" dirty="0" err="1">
                <a:solidFill>
                  <a:srgbClr val="FF0000"/>
                </a:solidFill>
                <a:effectLst>
                  <a:outerShdw blurRad="38100" dist="38100" dir="2700000" algn="tl">
                    <a:srgbClr val="000000">
                      <a:alpha val="43137"/>
                    </a:srgbClr>
                  </a:outerShdw>
                </a:effectLst>
                <a:latin typeface="Stencil" pitchFamily="82" charset="0"/>
                <a:cs typeface="+mn-cs"/>
              </a:rPr>
              <a:t>excelsis</a:t>
            </a:r>
            <a:r>
              <a:rPr lang="it-IT" sz="4000" b="1" dirty="0">
                <a:solidFill>
                  <a:srgbClr val="FF0000"/>
                </a:solidFill>
                <a:effectLst>
                  <a:outerShdw blurRad="38100" dist="38100" dir="2700000" algn="tl">
                    <a:srgbClr val="000000">
                      <a:alpha val="43137"/>
                    </a:srgbClr>
                  </a:outerShdw>
                </a:effectLst>
                <a:latin typeface="Stencil" pitchFamily="82" charset="0"/>
                <a:cs typeface="+mn-cs"/>
              </a:rPr>
              <a:t> </a:t>
            </a:r>
            <a:r>
              <a:rPr lang="it-IT" sz="4000" b="1" dirty="0" err="1">
                <a:solidFill>
                  <a:srgbClr val="FF0000"/>
                </a:solidFill>
                <a:effectLst>
                  <a:outerShdw blurRad="38100" dist="38100" dir="2700000" algn="tl">
                    <a:srgbClr val="000000">
                      <a:alpha val="43137"/>
                    </a:srgbClr>
                  </a:outerShdw>
                </a:effectLst>
                <a:latin typeface="Stencil" pitchFamily="82" charset="0"/>
                <a:cs typeface="+mn-cs"/>
              </a:rPr>
              <a:t>Deo</a:t>
            </a:r>
            <a:r>
              <a:rPr lang="it-IT" sz="4000" b="1" dirty="0">
                <a:solidFill>
                  <a:srgbClr val="FF0000"/>
                </a:solidFill>
                <a:effectLst>
                  <a:outerShdw blurRad="38100" dist="38100" dir="2700000" algn="tl">
                    <a:srgbClr val="000000">
                      <a:alpha val="43137"/>
                    </a:srgbClr>
                  </a:outerShdw>
                </a:effectLst>
                <a:latin typeface="Stencil" pitchFamily="82" charset="0"/>
                <a:cs typeface="+mn-cs"/>
              </a:rPr>
              <a:t>!</a:t>
            </a:r>
            <a:endParaRPr lang="it-IT" sz="4000" dirty="0">
              <a:solidFill>
                <a:srgbClr val="FF0000"/>
              </a:solidFill>
              <a:effectLst>
                <a:outerShdw blurRad="38100" dist="38100" dir="2700000" algn="tl">
                  <a:srgbClr val="000000">
                    <a:alpha val="43137"/>
                  </a:srgbClr>
                </a:outerShdw>
              </a:effectLst>
              <a:latin typeface="Stencil" pitchFamily="82" charset="0"/>
              <a:cs typeface="+mn-cs"/>
            </a:endParaRPr>
          </a:p>
        </p:txBody>
      </p:sp>
    </p:spTree>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ttangolo 1"/>
          <p:cNvSpPr>
            <a:spLocks noChangeArrowheads="1"/>
          </p:cNvSpPr>
          <p:nvPr/>
        </p:nvSpPr>
        <p:spPr bwMode="auto">
          <a:xfrm>
            <a:off x="285750" y="571500"/>
            <a:ext cx="8501063" cy="3786188"/>
          </a:xfrm>
          <a:prstGeom prst="rect">
            <a:avLst/>
          </a:prstGeom>
          <a:noFill/>
          <a:ln w="9525">
            <a:noFill/>
            <a:miter lim="800000"/>
            <a:headEnd/>
            <a:tailEnd/>
          </a:ln>
        </p:spPr>
        <p:txBody>
          <a:bodyPr>
            <a:spAutoFit/>
          </a:bodyPr>
          <a:lstStyle/>
          <a:p>
            <a:pPr eaLnBrk="0" hangingPunct="0"/>
            <a:r>
              <a:rPr lang="it-IT" sz="4000">
                <a:latin typeface="Tahoma" pitchFamily="34" charset="0"/>
                <a:cs typeface="Tahoma" pitchFamily="34" charset="0"/>
              </a:rPr>
              <a:t>Perché tu solo il Santo, </a:t>
            </a:r>
          </a:p>
          <a:p>
            <a:pPr eaLnBrk="0" hangingPunct="0"/>
            <a:r>
              <a:rPr lang="it-IT" sz="4000">
                <a:latin typeface="Tahoma" pitchFamily="34" charset="0"/>
                <a:cs typeface="Tahoma" pitchFamily="34" charset="0"/>
              </a:rPr>
              <a:t>tu solo il Signore, </a:t>
            </a:r>
          </a:p>
          <a:p>
            <a:pPr eaLnBrk="0" hangingPunct="0"/>
            <a:r>
              <a:rPr lang="it-IT" sz="4000">
                <a:latin typeface="Tahoma" pitchFamily="34" charset="0"/>
                <a:cs typeface="Tahoma" pitchFamily="34" charset="0"/>
              </a:rPr>
              <a:t>tu solo l'Altissimo, Gesù Cristo, </a:t>
            </a:r>
          </a:p>
          <a:p>
            <a:pPr eaLnBrk="0" hangingPunct="0"/>
            <a:r>
              <a:rPr lang="it-IT" sz="4000">
                <a:latin typeface="Tahoma" pitchFamily="34" charset="0"/>
                <a:cs typeface="Tahoma" pitchFamily="34" charset="0"/>
              </a:rPr>
              <a:t>con lo Spirito Santo: </a:t>
            </a:r>
          </a:p>
          <a:p>
            <a:pPr eaLnBrk="0" hangingPunct="0"/>
            <a:r>
              <a:rPr lang="it-IT" sz="4000">
                <a:latin typeface="Tahoma" pitchFamily="34" charset="0"/>
                <a:cs typeface="Tahoma" pitchFamily="34" charset="0"/>
              </a:rPr>
              <a:t>nella gloria di Dio Padre. </a:t>
            </a:r>
          </a:p>
          <a:p>
            <a:pPr eaLnBrk="0" hangingPunct="0"/>
            <a:r>
              <a:rPr lang="it-IT" sz="4000">
                <a:latin typeface="Tahoma" pitchFamily="34" charset="0"/>
                <a:cs typeface="Tahoma" pitchFamily="34" charset="0"/>
              </a:rPr>
              <a:t>Amen. </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13" descr="EP25"/>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p:spPr>
      </p:pic>
      <p:sp>
        <p:nvSpPr>
          <p:cNvPr id="2" name="Rettangolo 1"/>
          <p:cNvSpPr/>
          <p:nvPr/>
        </p:nvSpPr>
        <p:spPr>
          <a:xfrm>
            <a:off x="1428750" y="428625"/>
            <a:ext cx="6316663" cy="1323975"/>
          </a:xfrm>
          <a:prstGeom prst="rect">
            <a:avLst/>
          </a:prstGeom>
          <a:solidFill>
            <a:srgbClr val="FFFFFF">
              <a:alpha val="80000"/>
            </a:srgbClr>
          </a:solidFill>
          <a:effectLst>
            <a:softEdge rad="63500"/>
          </a:effectLst>
        </p:spPr>
        <p:txBody>
          <a:bodyPr wrap="none">
            <a:spAutoFit/>
          </a:bodyPr>
          <a:lstStyle/>
          <a:p>
            <a:pPr eaLnBrk="0" hangingPunct="0">
              <a:defRPr/>
            </a:pPr>
            <a:r>
              <a:rPr lang="it-IT" sz="4000" b="1" dirty="0">
                <a:solidFill>
                  <a:srgbClr val="FF0000"/>
                </a:solidFill>
                <a:effectLst>
                  <a:outerShdw blurRad="38100" dist="38100" dir="2700000" algn="tl">
                    <a:srgbClr val="000000">
                      <a:alpha val="43137"/>
                    </a:srgbClr>
                  </a:outerShdw>
                </a:effectLst>
                <a:latin typeface="Stencil" pitchFamily="82" charset="0"/>
                <a:cs typeface="+mn-cs"/>
              </a:rPr>
              <a:t>Gloria in </a:t>
            </a:r>
            <a:r>
              <a:rPr lang="it-IT" sz="4000" b="1" dirty="0" err="1">
                <a:solidFill>
                  <a:srgbClr val="FF0000"/>
                </a:solidFill>
                <a:effectLst>
                  <a:outerShdw blurRad="38100" dist="38100" dir="2700000" algn="tl">
                    <a:srgbClr val="000000">
                      <a:alpha val="43137"/>
                    </a:srgbClr>
                  </a:outerShdw>
                </a:effectLst>
                <a:latin typeface="Stencil" pitchFamily="82" charset="0"/>
                <a:cs typeface="+mn-cs"/>
              </a:rPr>
              <a:t>excelsis</a:t>
            </a:r>
            <a:r>
              <a:rPr lang="it-IT" sz="4000" b="1" dirty="0">
                <a:solidFill>
                  <a:srgbClr val="FF0000"/>
                </a:solidFill>
                <a:effectLst>
                  <a:outerShdw blurRad="38100" dist="38100" dir="2700000" algn="tl">
                    <a:srgbClr val="000000">
                      <a:alpha val="43137"/>
                    </a:srgbClr>
                  </a:outerShdw>
                </a:effectLst>
                <a:latin typeface="Stencil" pitchFamily="82" charset="0"/>
                <a:cs typeface="+mn-cs"/>
              </a:rPr>
              <a:t> </a:t>
            </a:r>
            <a:r>
              <a:rPr lang="it-IT" sz="4000" b="1" dirty="0" err="1">
                <a:solidFill>
                  <a:srgbClr val="FF0000"/>
                </a:solidFill>
                <a:effectLst>
                  <a:outerShdw blurRad="38100" dist="38100" dir="2700000" algn="tl">
                    <a:srgbClr val="000000">
                      <a:alpha val="43137"/>
                    </a:srgbClr>
                  </a:outerShdw>
                </a:effectLst>
                <a:latin typeface="Stencil" pitchFamily="82" charset="0"/>
                <a:cs typeface="+mn-cs"/>
              </a:rPr>
              <a:t>Deo</a:t>
            </a:r>
            <a:r>
              <a:rPr lang="it-IT" sz="4000" b="1" dirty="0">
                <a:solidFill>
                  <a:srgbClr val="FF0000"/>
                </a:solidFill>
                <a:effectLst>
                  <a:outerShdw blurRad="38100" dist="38100" dir="2700000" algn="tl">
                    <a:srgbClr val="000000">
                      <a:alpha val="43137"/>
                    </a:srgbClr>
                  </a:outerShdw>
                </a:effectLst>
                <a:latin typeface="Stencil" pitchFamily="82" charset="0"/>
                <a:cs typeface="+mn-cs"/>
              </a:rPr>
              <a:t>!</a:t>
            </a:r>
          </a:p>
          <a:p>
            <a:pPr eaLnBrk="0" hangingPunct="0">
              <a:defRPr/>
            </a:pPr>
            <a:r>
              <a:rPr lang="it-IT" sz="4000" b="1" dirty="0">
                <a:solidFill>
                  <a:srgbClr val="FF0000"/>
                </a:solidFill>
                <a:effectLst>
                  <a:outerShdw blurRad="38100" dist="38100" dir="2700000" algn="tl">
                    <a:srgbClr val="000000">
                      <a:alpha val="43137"/>
                    </a:srgbClr>
                  </a:outerShdw>
                </a:effectLst>
                <a:latin typeface="Stencil" pitchFamily="82" charset="0"/>
                <a:cs typeface="+mn-cs"/>
              </a:rPr>
              <a:t>Gloria in </a:t>
            </a:r>
            <a:r>
              <a:rPr lang="it-IT" sz="4000" b="1" dirty="0" err="1">
                <a:solidFill>
                  <a:srgbClr val="FF0000"/>
                </a:solidFill>
                <a:effectLst>
                  <a:outerShdw blurRad="38100" dist="38100" dir="2700000" algn="tl">
                    <a:srgbClr val="000000">
                      <a:alpha val="43137"/>
                    </a:srgbClr>
                  </a:outerShdw>
                </a:effectLst>
                <a:latin typeface="Stencil" pitchFamily="82" charset="0"/>
                <a:cs typeface="+mn-cs"/>
              </a:rPr>
              <a:t>excelsis</a:t>
            </a:r>
            <a:r>
              <a:rPr lang="it-IT" sz="4000" b="1" dirty="0">
                <a:solidFill>
                  <a:srgbClr val="FF0000"/>
                </a:solidFill>
                <a:effectLst>
                  <a:outerShdw blurRad="38100" dist="38100" dir="2700000" algn="tl">
                    <a:srgbClr val="000000">
                      <a:alpha val="43137"/>
                    </a:srgbClr>
                  </a:outerShdw>
                </a:effectLst>
                <a:latin typeface="Stencil" pitchFamily="82" charset="0"/>
                <a:cs typeface="+mn-cs"/>
              </a:rPr>
              <a:t> </a:t>
            </a:r>
            <a:r>
              <a:rPr lang="it-IT" sz="4000" b="1" dirty="0" err="1">
                <a:solidFill>
                  <a:srgbClr val="FF0000"/>
                </a:solidFill>
                <a:effectLst>
                  <a:outerShdw blurRad="38100" dist="38100" dir="2700000" algn="tl">
                    <a:srgbClr val="000000">
                      <a:alpha val="43137"/>
                    </a:srgbClr>
                  </a:outerShdw>
                </a:effectLst>
                <a:latin typeface="Stencil" pitchFamily="82" charset="0"/>
                <a:cs typeface="+mn-cs"/>
              </a:rPr>
              <a:t>Deo</a:t>
            </a:r>
            <a:r>
              <a:rPr lang="it-IT" sz="4000" b="1" dirty="0">
                <a:solidFill>
                  <a:srgbClr val="FF0000"/>
                </a:solidFill>
                <a:effectLst>
                  <a:outerShdw blurRad="38100" dist="38100" dir="2700000" algn="tl">
                    <a:srgbClr val="000000">
                      <a:alpha val="43137"/>
                    </a:srgbClr>
                  </a:outerShdw>
                </a:effectLst>
                <a:latin typeface="Stencil" pitchFamily="82" charset="0"/>
                <a:cs typeface="+mn-cs"/>
              </a:rPr>
              <a:t>!</a:t>
            </a:r>
            <a:endParaRPr lang="it-IT" sz="4000" dirty="0">
              <a:solidFill>
                <a:srgbClr val="FF0000"/>
              </a:solidFill>
              <a:effectLst>
                <a:outerShdw blurRad="38100" dist="38100" dir="2700000" algn="tl">
                  <a:srgbClr val="000000">
                    <a:alpha val="43137"/>
                  </a:srgbClr>
                </a:outerShdw>
              </a:effectLst>
              <a:latin typeface="Stencil" pitchFamily="82" charset="0"/>
              <a:cs typeface="+mn-cs"/>
            </a:endParaRPr>
          </a:p>
        </p:txBody>
      </p:sp>
    </p:spTree>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
          <p:cNvSpPr>
            <a:spLocks noChangeArrowheads="1"/>
          </p:cNvSpPr>
          <p:nvPr/>
        </p:nvSpPr>
        <p:spPr bwMode="auto">
          <a:xfrm>
            <a:off x="251520" y="692696"/>
            <a:ext cx="8643937" cy="5016758"/>
          </a:xfrm>
          <a:prstGeom prst="rect">
            <a:avLst/>
          </a:prstGeom>
          <a:noFill/>
          <a:ln w="9525">
            <a:noFill/>
            <a:miter lim="800000"/>
            <a:headEnd/>
            <a:tailEnd/>
          </a:ln>
        </p:spPr>
        <p:txBody>
          <a:bodyPr anchor="ctr">
            <a:spAutoFit/>
          </a:bodyPr>
          <a:lstStyle/>
          <a:p>
            <a:pPr algn="just" eaLnBrk="0" hangingPunct="0"/>
            <a:r>
              <a:rPr lang="it-IT" sz="4000" dirty="0">
                <a:latin typeface="Calibri" pitchFamily="34" charset="0"/>
                <a:cs typeface="Times New Roman" pitchFamily="18" charset="0"/>
              </a:rPr>
              <a:t>Padre di eterna gloria, che nel tuo unico Figlio ci hai scelti e amati prima della creazione del mondo e in lui, sapienza </a:t>
            </a:r>
            <a:r>
              <a:rPr lang="it-IT" sz="4000" dirty="0" smtClean="0">
                <a:latin typeface="Calibri" pitchFamily="34" charset="0"/>
                <a:cs typeface="Times New Roman" pitchFamily="18" charset="0"/>
              </a:rPr>
              <a:t>incarnata</a:t>
            </a:r>
            <a:r>
              <a:rPr lang="it-IT" sz="4000" dirty="0">
                <a:latin typeface="Calibri" pitchFamily="34" charset="0"/>
                <a:cs typeface="Times New Roman" pitchFamily="18" charset="0"/>
              </a:rPr>
              <a:t>, sei venuto a piantare in mezzo a noi la tua tenda, illuminaci con il tuo </a:t>
            </a:r>
            <a:r>
              <a:rPr lang="it-IT" sz="4000" dirty="0" smtClean="0">
                <a:latin typeface="Calibri" pitchFamily="34" charset="0"/>
                <a:cs typeface="Times New Roman" pitchFamily="18" charset="0"/>
              </a:rPr>
              <a:t>Spirito</a:t>
            </a:r>
            <a:r>
              <a:rPr lang="it-IT" sz="4000" dirty="0">
                <a:latin typeface="Calibri" pitchFamily="34" charset="0"/>
                <a:cs typeface="Times New Roman" pitchFamily="18" charset="0"/>
              </a:rPr>
              <a:t>, perché, accogliendo il mistero del tuo amore, pregustiamo la gioia che ci </a:t>
            </a:r>
            <a:r>
              <a:rPr lang="it-IT" sz="4000" dirty="0" smtClean="0">
                <a:latin typeface="Calibri" pitchFamily="34" charset="0"/>
                <a:cs typeface="Times New Roman" pitchFamily="18" charset="0"/>
              </a:rPr>
              <a:t>attende</a:t>
            </a:r>
            <a:r>
              <a:rPr lang="it-IT" sz="4000" dirty="0">
                <a:latin typeface="Calibri" pitchFamily="34" charset="0"/>
                <a:cs typeface="Times New Roman" pitchFamily="18" charset="0"/>
              </a:rPr>
              <a:t>, come figli ed eredi del regno. </a:t>
            </a:r>
            <a:endParaRPr lang="it-IT" sz="4000" b="1" dirty="0">
              <a:latin typeface="Calibri" pitchFamily="34" charset="0"/>
              <a:cs typeface="Times New Roman" pitchFamily="18"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256939" y="612845"/>
            <a:ext cx="8563533" cy="3170099"/>
          </a:xfrm>
          <a:prstGeom prst="rect">
            <a:avLst/>
          </a:prstGeom>
        </p:spPr>
        <p:txBody>
          <a:bodyPr wrap="square">
            <a:spAutoFit/>
          </a:bodyPr>
          <a:lstStyle/>
          <a:p>
            <a:pPr lvl="0" algn="just" eaLnBrk="0" hangingPunct="0"/>
            <a:r>
              <a:rPr lang="it-IT" sz="4000" dirty="0">
                <a:solidFill>
                  <a:srgbClr val="000000"/>
                </a:solidFill>
                <a:latin typeface="Calibri" pitchFamily="34" charset="0"/>
                <a:cs typeface="Times New Roman" pitchFamily="18" charset="0"/>
              </a:rPr>
              <a:t>Per il nostro Signore Gesù Cristo, tuo Figlio, che è Dio, e vive e regna con te, nell'unità dello Spirito Santo, per tutti i secoli dei secoli.			</a:t>
            </a:r>
          </a:p>
          <a:p>
            <a:pPr lvl="0" algn="r" eaLnBrk="0" hangingPunct="0"/>
            <a:r>
              <a:rPr lang="it-IT" sz="4000" b="1" dirty="0">
                <a:solidFill>
                  <a:srgbClr val="000000"/>
                </a:solidFill>
                <a:latin typeface="Calibri" pitchFamily="34" charset="0"/>
                <a:cs typeface="Times New Roman" pitchFamily="18" charset="0"/>
              </a:rPr>
              <a:t>Amen. </a:t>
            </a:r>
            <a:endParaRPr lang="it-IT" sz="4000" b="1" dirty="0">
              <a:solidFill>
                <a:srgbClr val="000000"/>
              </a:solidFill>
              <a:latin typeface="Calibri" pitchFamily="34" charset="0"/>
              <a:cs typeface="Times New Roman" pitchFamily="18" charset="0"/>
            </a:endParaRPr>
          </a:p>
        </p:txBody>
      </p:sp>
    </p:spTree>
    <p:extLst>
      <p:ext uri="{BB962C8B-B14F-4D97-AF65-F5344CB8AC3E}">
        <p14:creationId xmlns:p14="http://schemas.microsoft.com/office/powerpoint/2010/main" val="249049306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Immagine 3" descr="Angeli gloria.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4071938" y="0"/>
            <a:ext cx="5072062" cy="6846888"/>
          </a:xfrm>
          <a:prstGeom prst="rect">
            <a:avLst/>
          </a:prstGeom>
          <a:noFill/>
          <a:ln w="9525">
            <a:noFill/>
            <a:miter lim="800000"/>
            <a:headEnd/>
            <a:tailEnd/>
          </a:ln>
        </p:spPr>
      </p:pic>
      <p:sp>
        <p:nvSpPr>
          <p:cNvPr id="41987" name="WordArt 5"/>
          <p:cNvSpPr>
            <a:spLocks noChangeArrowheads="1" noChangeShapeType="1" noTextEdit="1"/>
          </p:cNvSpPr>
          <p:nvPr/>
        </p:nvSpPr>
        <p:spPr bwMode="auto">
          <a:xfrm>
            <a:off x="323850" y="1268413"/>
            <a:ext cx="4392613" cy="4537075"/>
          </a:xfrm>
          <a:prstGeom prst="rect">
            <a:avLst/>
          </a:prstGeom>
        </p:spPr>
        <p:txBody>
          <a:bodyPr wrap="none" fromWordArt="1">
            <a:prstTxWarp prst="textPlain">
              <a:avLst>
                <a:gd name="adj" fmla="val 50000"/>
              </a:avLst>
            </a:prstTxWarp>
            <a:scene3d>
              <a:camera prst="legacyPerspectiveTopLeft"/>
              <a:lightRig rig="legacyNormal3" dir="r"/>
            </a:scene3d>
            <a:sp3d extrusionH="201600" prstMaterial="legacyMetal">
              <a:extrusionClr>
                <a:srgbClr val="FFFFFF"/>
              </a:extrusionClr>
            </a:sp3d>
          </a:bodyPr>
          <a:lstStyle/>
          <a:p>
            <a:pPr algn="ctr"/>
            <a:r>
              <a:rPr lang="it-IT" sz="3600" kern="10">
                <a:ln w="9525">
                  <a:round/>
                  <a:headEnd/>
                  <a:tailEnd/>
                </a:ln>
                <a:gradFill rotWithShape="1">
                  <a:gsLst>
                    <a:gs pos="0">
                      <a:srgbClr val="0066CC"/>
                    </a:gs>
                    <a:gs pos="100000">
                      <a:srgbClr val="0AFF22"/>
                    </a:gs>
                  </a:gsLst>
                  <a:lin ang="5400000" scaled="1"/>
                </a:gradFill>
                <a:latin typeface="Cooper Black"/>
              </a:rPr>
              <a:t>Liturgia</a:t>
            </a:r>
          </a:p>
          <a:p>
            <a:pPr algn="ctr"/>
            <a:r>
              <a:rPr lang="it-IT" sz="3600" kern="10">
                <a:ln w="9525">
                  <a:round/>
                  <a:headEnd/>
                  <a:tailEnd/>
                </a:ln>
                <a:gradFill rotWithShape="1">
                  <a:gsLst>
                    <a:gs pos="0">
                      <a:srgbClr val="0066CC"/>
                    </a:gs>
                    <a:gs pos="100000">
                      <a:srgbClr val="0AFF22"/>
                    </a:gs>
                  </a:gsLst>
                  <a:lin ang="5400000" scaled="1"/>
                </a:gradFill>
                <a:latin typeface="Cooper Black"/>
              </a:rPr>
              <a:t>della</a:t>
            </a:r>
          </a:p>
          <a:p>
            <a:pPr algn="ctr"/>
            <a:r>
              <a:rPr lang="it-IT" sz="3600" kern="10">
                <a:ln w="9525">
                  <a:round/>
                  <a:headEnd/>
                  <a:tailEnd/>
                </a:ln>
                <a:gradFill rotWithShape="1">
                  <a:gsLst>
                    <a:gs pos="0">
                      <a:srgbClr val="0066CC"/>
                    </a:gs>
                    <a:gs pos="100000">
                      <a:srgbClr val="0AFF22"/>
                    </a:gs>
                  </a:gsLst>
                  <a:lin ang="5400000" scaled="1"/>
                </a:gradFill>
                <a:latin typeface="Cooper Black"/>
              </a:rPr>
              <a:t>PAROLA</a:t>
            </a:r>
          </a:p>
        </p:txBody>
      </p:sp>
    </p:spTree>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
          <p:cNvSpPr>
            <a:spLocks noChangeArrowheads="1"/>
          </p:cNvSpPr>
          <p:nvPr/>
        </p:nvSpPr>
        <p:spPr bwMode="auto">
          <a:xfrm>
            <a:off x="357188" y="0"/>
            <a:ext cx="8358187" cy="3170238"/>
          </a:xfrm>
          <a:prstGeom prst="rect">
            <a:avLst/>
          </a:prstGeom>
          <a:noFill/>
          <a:ln w="9525">
            <a:noFill/>
            <a:miter lim="800000"/>
            <a:headEnd/>
            <a:tailEnd/>
          </a:ln>
        </p:spPr>
        <p:txBody>
          <a:bodyPr anchor="ctr">
            <a:spAutoFit/>
          </a:bodyPr>
          <a:lstStyle/>
          <a:p>
            <a:pPr algn="just" eaLnBrk="0" hangingPunct="0"/>
            <a:r>
              <a:rPr lang="it-IT" sz="4000" i="1">
                <a:latin typeface="Calibri" pitchFamily="34" charset="0"/>
                <a:cs typeface="Times New Roman" pitchFamily="18" charset="0"/>
              </a:rPr>
              <a:t>Dal libro del Siràcide</a:t>
            </a:r>
          </a:p>
          <a:p>
            <a:pPr algn="just" eaLnBrk="0" hangingPunct="0"/>
            <a:endParaRPr lang="it-IT" sz="4000" i="1">
              <a:latin typeface="Calibri" pitchFamily="34" charset="0"/>
              <a:cs typeface="Times New Roman" pitchFamily="18" charset="0"/>
            </a:endParaRPr>
          </a:p>
          <a:p>
            <a:pPr algn="just" eaLnBrk="0" hangingPunct="0"/>
            <a:r>
              <a:rPr lang="it-IT" sz="4000">
                <a:latin typeface="Calibri" pitchFamily="34" charset="0"/>
                <a:cs typeface="Times New Roman" pitchFamily="18" charset="0"/>
              </a:rPr>
              <a:t>La sapienza fa il proprio elogio, in Dio trova il proprio vanto, in mezzo al suo popolo proclama la sua gloria. </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ttangolo 1"/>
          <p:cNvSpPr>
            <a:spLocks noChangeArrowheads="1"/>
          </p:cNvSpPr>
          <p:nvPr/>
        </p:nvSpPr>
        <p:spPr bwMode="auto">
          <a:xfrm>
            <a:off x="285750" y="0"/>
            <a:ext cx="8572500" cy="4400550"/>
          </a:xfrm>
          <a:prstGeom prst="rect">
            <a:avLst/>
          </a:prstGeom>
          <a:noFill/>
          <a:ln w="9525">
            <a:noFill/>
            <a:miter lim="800000"/>
            <a:headEnd/>
            <a:tailEnd/>
          </a:ln>
        </p:spPr>
        <p:txBody>
          <a:bodyPr>
            <a:spAutoFit/>
          </a:bodyPr>
          <a:lstStyle/>
          <a:p>
            <a:pPr algn="just" eaLnBrk="0" hangingPunct="0"/>
            <a:r>
              <a:rPr lang="it-IT" sz="4000">
                <a:solidFill>
                  <a:srgbClr val="000000"/>
                </a:solidFill>
                <a:latin typeface="Calibri" pitchFamily="34" charset="0"/>
                <a:cs typeface="Times New Roman" pitchFamily="18" charset="0"/>
              </a:rPr>
              <a:t>Nell’assemblea dell’Altissimo apre la bocca, dinanzi alle sue schiere proclama la sua gloria, in mezzo al suo popolo viene esaltata, nella santa assemblea viene ammirata, nella moltitudine degli eletti trova la sua lode e tra i benedetti è benedetta, mentre dice:</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ttangolo 1"/>
          <p:cNvSpPr>
            <a:spLocks noChangeArrowheads="1"/>
          </p:cNvSpPr>
          <p:nvPr/>
        </p:nvSpPr>
        <p:spPr bwMode="auto">
          <a:xfrm>
            <a:off x="214313" y="0"/>
            <a:ext cx="8643937" cy="3786188"/>
          </a:xfrm>
          <a:prstGeom prst="rect">
            <a:avLst/>
          </a:prstGeom>
          <a:noFill/>
          <a:ln w="9525">
            <a:noFill/>
            <a:miter lim="800000"/>
            <a:headEnd/>
            <a:tailEnd/>
          </a:ln>
        </p:spPr>
        <p:txBody>
          <a:bodyPr>
            <a:spAutoFit/>
          </a:bodyPr>
          <a:lstStyle/>
          <a:p>
            <a:pPr algn="just" eaLnBrk="0" hangingPunct="0"/>
            <a:r>
              <a:rPr lang="it-IT" sz="4000">
                <a:solidFill>
                  <a:srgbClr val="000000"/>
                </a:solidFill>
                <a:latin typeface="Calibri" pitchFamily="34" charset="0"/>
                <a:cs typeface="Times New Roman" pitchFamily="18" charset="0"/>
              </a:rPr>
              <a:t>«Allora il creatore dell’universo mi diede un ordine, colui che mi ha creato mi fece piantare la tenda e mi disse: “Fissa la tenda in Giacobbe e prendi eredità in Israele, affonda le tue radici tra i miei eletti”. </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descr="Betlem0w"/>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p:spPr>
      </p:pic>
      <p:sp>
        <p:nvSpPr>
          <p:cNvPr id="3" name="Rettangolo 2"/>
          <p:cNvSpPr/>
          <p:nvPr/>
        </p:nvSpPr>
        <p:spPr>
          <a:xfrm>
            <a:off x="1928813" y="214313"/>
            <a:ext cx="5143500" cy="1446550"/>
          </a:xfrm>
          <a:prstGeom prst="rect">
            <a:avLst/>
          </a:prstGeom>
          <a:solidFill>
            <a:srgbClr val="FFFFFF">
              <a:alpha val="69804"/>
            </a:srgbClr>
          </a:solidFill>
          <a:effectLst>
            <a:softEdge rad="63500"/>
          </a:effectLst>
        </p:spPr>
        <p:txBody>
          <a:bodyPr>
            <a:spAutoFit/>
          </a:bodyPr>
          <a:lstStyle/>
          <a:p>
            <a:pPr eaLnBrk="0" hangingPunct="0">
              <a:defRPr/>
            </a:pPr>
            <a:r>
              <a:rPr lang="it-IT" sz="4400" dirty="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e vieni in una grotta al freddo, al gelo.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ttangolo 1"/>
          <p:cNvSpPr>
            <a:spLocks noChangeArrowheads="1"/>
          </p:cNvSpPr>
          <p:nvPr/>
        </p:nvSpPr>
        <p:spPr bwMode="auto">
          <a:xfrm>
            <a:off x="214313" y="0"/>
            <a:ext cx="8643937" cy="4400550"/>
          </a:xfrm>
          <a:prstGeom prst="rect">
            <a:avLst/>
          </a:prstGeom>
          <a:noFill/>
          <a:ln w="9525">
            <a:noFill/>
            <a:miter lim="800000"/>
            <a:headEnd/>
            <a:tailEnd/>
          </a:ln>
        </p:spPr>
        <p:txBody>
          <a:bodyPr>
            <a:spAutoFit/>
          </a:bodyPr>
          <a:lstStyle/>
          <a:p>
            <a:pPr algn="just" eaLnBrk="0" hangingPunct="0"/>
            <a:r>
              <a:rPr lang="it-IT" sz="4000">
                <a:solidFill>
                  <a:srgbClr val="000000"/>
                </a:solidFill>
                <a:latin typeface="Calibri" pitchFamily="34" charset="0"/>
                <a:cs typeface="Times New Roman" pitchFamily="18" charset="0"/>
              </a:rPr>
              <a:t>Prima dei secoli, fin dal principio, egli mi ha creata, per tutta l’eternità non verrò meno. Nella tenda santa davanti a lui ho officiato e così mi sono stabilita in Sion. Nella città che egli ama mi ha fatto abitare e in Gerusalemme è il mio potere. </a:t>
            </a:r>
            <a:endParaRPr lang="it-IT" sz="4000" b="1">
              <a:solidFill>
                <a:srgbClr val="000000"/>
              </a:solidFill>
              <a:latin typeface="Calibri" pitchFamily="34" charset="0"/>
              <a:cs typeface="Times New Roman" pitchFamily="18"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ttangolo 1"/>
          <p:cNvSpPr>
            <a:spLocks noChangeArrowheads="1"/>
          </p:cNvSpPr>
          <p:nvPr/>
        </p:nvSpPr>
        <p:spPr bwMode="auto">
          <a:xfrm>
            <a:off x="285750" y="0"/>
            <a:ext cx="8572500" cy="4400550"/>
          </a:xfrm>
          <a:prstGeom prst="rect">
            <a:avLst/>
          </a:prstGeom>
          <a:noFill/>
          <a:ln w="9525">
            <a:noFill/>
            <a:miter lim="800000"/>
            <a:headEnd/>
            <a:tailEnd/>
          </a:ln>
        </p:spPr>
        <p:txBody>
          <a:bodyPr>
            <a:spAutoFit/>
          </a:bodyPr>
          <a:lstStyle/>
          <a:p>
            <a:pPr algn="just" eaLnBrk="0" hangingPunct="0"/>
            <a:r>
              <a:rPr lang="it-IT" sz="4000">
                <a:solidFill>
                  <a:srgbClr val="000000"/>
                </a:solidFill>
                <a:latin typeface="Calibri" pitchFamily="34" charset="0"/>
                <a:cs typeface="Times New Roman" pitchFamily="18" charset="0"/>
              </a:rPr>
              <a:t>Ho posto le radici in mezzo a un popolo glorioso, nella porzione del Signore è la mia eredità, nell’assemblea dei santi ho preso dimora».</a:t>
            </a:r>
          </a:p>
          <a:p>
            <a:pPr algn="just" eaLnBrk="0" hangingPunct="0"/>
            <a:endParaRPr lang="it-IT" sz="4000">
              <a:solidFill>
                <a:srgbClr val="000000"/>
              </a:solidFill>
              <a:latin typeface="Calibri" pitchFamily="34" charset="0"/>
              <a:cs typeface="Times New Roman" pitchFamily="18" charset="0"/>
            </a:endParaRPr>
          </a:p>
          <a:p>
            <a:pPr algn="just" eaLnBrk="0" hangingPunct="0"/>
            <a:r>
              <a:rPr lang="it-IT" sz="4000">
                <a:solidFill>
                  <a:srgbClr val="000000"/>
                </a:solidFill>
                <a:latin typeface="Calibri" pitchFamily="34" charset="0"/>
                <a:cs typeface="Times New Roman" pitchFamily="18" charset="0"/>
              </a:rPr>
              <a:t>Parola di Dio.	</a:t>
            </a:r>
          </a:p>
          <a:p>
            <a:pPr algn="r" eaLnBrk="0" hangingPunct="0"/>
            <a:r>
              <a:rPr lang="it-IT" sz="4000" b="1">
                <a:solidFill>
                  <a:srgbClr val="000000"/>
                </a:solidFill>
                <a:latin typeface="Calibri" pitchFamily="34" charset="0"/>
                <a:cs typeface="Times New Roman" pitchFamily="18" charset="0"/>
              </a:rPr>
              <a:t>Rendiamo grazie a Dio.</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6" descr="N:\05 Fotografie\Gite\Terrasanta\Terrasanta 2008\Terrasanta 2008 302.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p:spPr>
      </p:pic>
      <p:sp>
        <p:nvSpPr>
          <p:cNvPr id="11267" name="Text Box 3"/>
          <p:cNvSpPr txBox="1">
            <a:spLocks noChangeArrowheads="1"/>
          </p:cNvSpPr>
          <p:nvPr/>
        </p:nvSpPr>
        <p:spPr bwMode="auto">
          <a:xfrm>
            <a:off x="0" y="0"/>
            <a:ext cx="8537575" cy="1098550"/>
          </a:xfrm>
          <a:prstGeom prst="rect">
            <a:avLst/>
          </a:prstGeom>
          <a:noFill/>
          <a:ln w="9525">
            <a:noFill/>
            <a:miter lim="800000"/>
            <a:headEnd/>
            <a:tailEnd/>
          </a:ln>
          <a:effectLst>
            <a:outerShdw dist="45791" dir="3378596" algn="ctr" rotWithShape="0">
              <a:schemeClr val="tx1"/>
            </a:outerShdw>
          </a:effectLst>
        </p:spPr>
        <p:txBody>
          <a:bodyPr wrap="none">
            <a:spAutoFit/>
          </a:bodyPr>
          <a:lstStyle/>
          <a:p>
            <a:pPr eaLnBrk="0" hangingPunct="0">
              <a:defRPr/>
            </a:pPr>
            <a:r>
              <a:rPr lang="ca-ES" sz="6600" b="1" i="1" dirty="0">
                <a:solidFill>
                  <a:schemeClr val="bg1"/>
                </a:solidFill>
                <a:latin typeface="Comic Sans MS" pitchFamily="66" charset="0"/>
                <a:cs typeface="+mn-cs"/>
              </a:rPr>
              <a:t> </a:t>
            </a:r>
            <a:r>
              <a:rPr lang="ca-ES" sz="6600" b="1" i="1" dirty="0">
                <a:solidFill>
                  <a:srgbClr val="FF0A1E"/>
                </a:solidFill>
                <a:latin typeface="Comic Sans MS" pitchFamily="66" charset="0"/>
                <a:cs typeface="+mn-cs"/>
              </a:rPr>
              <a:t>Salmo responsoriale</a:t>
            </a:r>
          </a:p>
        </p:txBody>
      </p:sp>
      <p:sp>
        <p:nvSpPr>
          <p:cNvPr id="11269" name="Rectangle 5"/>
          <p:cNvSpPr>
            <a:spLocks noChangeArrowheads="1"/>
          </p:cNvSpPr>
          <p:nvPr/>
        </p:nvSpPr>
        <p:spPr bwMode="auto">
          <a:xfrm>
            <a:off x="214313" y="1143000"/>
            <a:ext cx="7143750" cy="1938338"/>
          </a:xfrm>
          <a:prstGeom prst="rect">
            <a:avLst/>
          </a:prstGeom>
          <a:solidFill>
            <a:srgbClr val="808080">
              <a:alpha val="45882"/>
            </a:srgbClr>
          </a:solidFill>
          <a:ln w="9525">
            <a:solidFill>
              <a:schemeClr val="bg2"/>
            </a:solidFill>
            <a:miter lim="800000"/>
            <a:headEnd/>
            <a:tailEnd/>
          </a:ln>
          <a:effectLst>
            <a:outerShdw dist="35921" dir="2700000" algn="ctr" rotWithShape="0">
              <a:schemeClr val="tx1"/>
            </a:outerShdw>
          </a:effectLst>
        </p:spPr>
        <p:txBody>
          <a:bodyPr>
            <a:spAutoFit/>
          </a:bodyPr>
          <a:lstStyle/>
          <a:p>
            <a:pPr eaLnBrk="0" hangingPunct="0">
              <a:defRPr/>
            </a:pPr>
            <a:r>
              <a:rPr lang="ca-ES" dirty="0">
                <a:latin typeface="Times"/>
                <a:cs typeface="+mn-cs"/>
              </a:rPr>
              <a:t> </a:t>
            </a:r>
            <a:r>
              <a:rPr lang="it-IT" sz="4000" b="1" i="1" dirty="0">
                <a:solidFill>
                  <a:schemeClr val="bg1"/>
                </a:solidFill>
                <a:effectLst>
                  <a:outerShdw blurRad="38100" dist="38100" dir="2700000" algn="tl">
                    <a:srgbClr val="000000">
                      <a:alpha val="43137"/>
                    </a:srgbClr>
                  </a:outerShdw>
                </a:effectLst>
                <a:latin typeface="Comic Sans MS" pitchFamily="66" charset="0"/>
                <a:cs typeface="+mn-cs"/>
              </a:rPr>
              <a:t>Il Verbo si è fatto carne *</a:t>
            </a:r>
          </a:p>
          <a:p>
            <a:pPr eaLnBrk="0" hangingPunct="0">
              <a:defRPr/>
            </a:pPr>
            <a:r>
              <a:rPr lang="it-IT" sz="4000" b="1" i="1" dirty="0">
                <a:solidFill>
                  <a:schemeClr val="bg1"/>
                </a:solidFill>
                <a:effectLst>
                  <a:outerShdw blurRad="38100" dist="38100" dir="2700000" algn="tl">
                    <a:srgbClr val="000000">
                      <a:alpha val="43137"/>
                    </a:srgbClr>
                  </a:outerShdw>
                </a:effectLst>
                <a:latin typeface="Comic Sans MS" pitchFamily="66" charset="0"/>
                <a:cs typeface="+mn-cs"/>
              </a:rPr>
              <a:t>e ha posto la sua dimora </a:t>
            </a:r>
          </a:p>
          <a:p>
            <a:pPr eaLnBrk="0" hangingPunct="0">
              <a:defRPr/>
            </a:pPr>
            <a:r>
              <a:rPr lang="it-IT" sz="4000" b="1" i="1" dirty="0">
                <a:solidFill>
                  <a:schemeClr val="bg1"/>
                </a:solidFill>
                <a:effectLst>
                  <a:outerShdw blurRad="38100" dist="38100" dir="2700000" algn="tl">
                    <a:srgbClr val="000000">
                      <a:alpha val="43137"/>
                    </a:srgbClr>
                  </a:outerShdw>
                </a:effectLst>
                <a:latin typeface="Comic Sans MS" pitchFamily="66" charset="0"/>
                <a:cs typeface="+mn-cs"/>
              </a:rPr>
              <a:t>in mezzo a noi.</a:t>
            </a:r>
          </a:p>
        </p:txBody>
      </p:sp>
      <p:sp>
        <p:nvSpPr>
          <p:cNvPr id="11270" name="Rectangle 6"/>
          <p:cNvSpPr>
            <a:spLocks noChangeArrowheads="1"/>
          </p:cNvSpPr>
          <p:nvPr/>
        </p:nvSpPr>
        <p:spPr bwMode="auto">
          <a:xfrm>
            <a:off x="214313" y="3500438"/>
            <a:ext cx="8715375" cy="3170237"/>
          </a:xfrm>
          <a:prstGeom prst="rect">
            <a:avLst/>
          </a:prstGeom>
          <a:solidFill>
            <a:srgbClr val="0000FF">
              <a:alpha val="50000"/>
            </a:srgbClr>
          </a:solidFill>
          <a:ln w="9525">
            <a:noFill/>
            <a:miter lim="800000"/>
            <a:headEnd/>
            <a:tailEnd/>
          </a:ln>
          <a:effectLst/>
        </p:spPr>
        <p:txBody>
          <a:bodyPr>
            <a:spAutoFit/>
          </a:bodyPr>
          <a:lstStyle/>
          <a:p>
            <a:pPr eaLnBrk="0" hangingPunct="0">
              <a:defRPr/>
            </a:pPr>
            <a:r>
              <a:rPr lang="it-IT" sz="4000" b="1" i="1" dirty="0">
                <a:solidFill>
                  <a:schemeClr val="bg1"/>
                </a:solidFill>
                <a:effectLst>
                  <a:outerShdw blurRad="38100" dist="38100" dir="2700000" algn="tl">
                    <a:srgbClr val="000000"/>
                  </a:outerShdw>
                </a:effectLst>
                <a:latin typeface="Comic Sans MS" pitchFamily="66" charset="0"/>
                <a:cs typeface="+mn-cs"/>
              </a:rPr>
              <a:t>Celebra il Signore, Gerusalemme, loda il tuo Dio, Sion, perché ha rinforzato le sbarre delle tue porte, in mezzo a te ha benedetto i tuoi figli.</a:t>
            </a:r>
            <a:endParaRPr lang="ca-ES" sz="4000" b="1" i="1" dirty="0">
              <a:solidFill>
                <a:schemeClr val="bg1"/>
              </a:solidFill>
              <a:effectLst>
                <a:outerShdw blurRad="38100" dist="38100" dir="2700000" algn="tl">
                  <a:srgbClr val="000000"/>
                </a:outerShdw>
              </a:effectLst>
              <a:latin typeface="Comic Sans MS" pitchFamily="66" charset="0"/>
              <a:cs typeface="+mn-cs"/>
            </a:endParaRPr>
          </a:p>
        </p:txBody>
      </p:sp>
    </p:spTree>
  </p:cSld>
  <p:clrMapOvr>
    <a:masterClrMapping/>
  </p:clrMapOvr>
  <p:transition spd="slow">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5"/>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61175"/>
          </a:xfrm>
          <a:prstGeom prst="rect">
            <a:avLst/>
          </a:prstGeom>
          <a:noFill/>
          <a:ln w="9525">
            <a:noFill/>
            <a:miter lim="800000"/>
            <a:headEnd/>
            <a:tailEnd/>
          </a:ln>
        </p:spPr>
      </p:pic>
      <p:sp>
        <p:nvSpPr>
          <p:cNvPr id="34819" name="Rettangolo 2"/>
          <p:cNvSpPr>
            <a:spLocks noChangeArrowheads="1"/>
          </p:cNvSpPr>
          <p:nvPr/>
        </p:nvSpPr>
        <p:spPr bwMode="auto">
          <a:xfrm>
            <a:off x="71438" y="4071938"/>
            <a:ext cx="9144000" cy="2554287"/>
          </a:xfrm>
          <a:prstGeom prst="rect">
            <a:avLst/>
          </a:prstGeom>
          <a:solidFill>
            <a:srgbClr val="FFFFFF">
              <a:alpha val="69804"/>
            </a:srgbClr>
          </a:solidFill>
          <a:ln w="9525">
            <a:noFill/>
            <a:miter lim="800000"/>
            <a:headEnd/>
            <a:tailEnd/>
          </a:ln>
        </p:spPr>
        <p:txBody>
          <a:bodyPr>
            <a:spAutoFit/>
          </a:bodyPr>
          <a:lstStyle/>
          <a:p>
            <a:pPr eaLnBrk="0" hangingPunct="0">
              <a:defRPr/>
            </a:pPr>
            <a:r>
              <a:rPr lang="it-IT" sz="4000" b="1" i="1" dirty="0">
                <a:solidFill>
                  <a:srgbClr val="000000"/>
                </a:solidFill>
                <a:effectLst>
                  <a:outerShdw blurRad="38100" dist="38100" dir="2700000" algn="tl">
                    <a:srgbClr val="000000">
                      <a:alpha val="43137"/>
                    </a:srgbClr>
                  </a:outerShdw>
                </a:effectLst>
                <a:latin typeface="Comic Sans MS" pitchFamily="66" charset="0"/>
                <a:cs typeface="+mn-cs"/>
              </a:rPr>
              <a:t>Egli mette pace nei tuoi confini e ti sazia con fiore di frumento. Manda sulla terra il suo messaggio: la sua parola corre veloce.</a:t>
            </a:r>
          </a:p>
        </p:txBody>
      </p:sp>
      <p:sp>
        <p:nvSpPr>
          <p:cNvPr id="5" name="Rectangle 5"/>
          <p:cNvSpPr>
            <a:spLocks noChangeArrowheads="1"/>
          </p:cNvSpPr>
          <p:nvPr/>
        </p:nvSpPr>
        <p:spPr bwMode="auto">
          <a:xfrm>
            <a:off x="285750" y="1341438"/>
            <a:ext cx="7143750" cy="1938337"/>
          </a:xfrm>
          <a:prstGeom prst="rect">
            <a:avLst/>
          </a:prstGeom>
          <a:solidFill>
            <a:srgbClr val="808080">
              <a:alpha val="60000"/>
            </a:srgbClr>
          </a:solidFill>
          <a:ln w="9525">
            <a:solidFill>
              <a:schemeClr val="bg2"/>
            </a:solidFill>
            <a:miter lim="800000"/>
            <a:headEnd/>
            <a:tailEnd/>
          </a:ln>
          <a:effectLst>
            <a:outerShdw dist="35921" dir="2700000" algn="ctr" rotWithShape="0">
              <a:schemeClr val="tx1"/>
            </a:outerShdw>
          </a:effectLst>
        </p:spPr>
        <p:txBody>
          <a:bodyPr>
            <a:spAutoFit/>
          </a:bodyPr>
          <a:lstStyle/>
          <a:p>
            <a:pPr eaLnBrk="0" hangingPunct="0">
              <a:defRPr/>
            </a:pPr>
            <a:r>
              <a:rPr lang="ca-ES" dirty="0">
                <a:latin typeface="Times"/>
                <a:cs typeface="+mn-cs"/>
              </a:rPr>
              <a:t> </a:t>
            </a:r>
            <a:r>
              <a:rPr lang="it-IT" sz="4000" b="1" i="1" dirty="0">
                <a:solidFill>
                  <a:schemeClr val="bg1"/>
                </a:solidFill>
                <a:effectLst>
                  <a:outerShdw blurRad="38100" dist="38100" dir="2700000" algn="tl">
                    <a:srgbClr val="000000">
                      <a:alpha val="43137"/>
                    </a:srgbClr>
                  </a:outerShdw>
                </a:effectLst>
                <a:latin typeface="Comic Sans MS" pitchFamily="66" charset="0"/>
                <a:cs typeface="+mn-cs"/>
              </a:rPr>
              <a:t>Il Verbo si è fatto carne *</a:t>
            </a:r>
          </a:p>
          <a:p>
            <a:pPr eaLnBrk="0" hangingPunct="0">
              <a:defRPr/>
            </a:pPr>
            <a:r>
              <a:rPr lang="it-IT" sz="4000" b="1" i="1" dirty="0">
                <a:solidFill>
                  <a:schemeClr val="bg1"/>
                </a:solidFill>
                <a:effectLst>
                  <a:outerShdw blurRad="38100" dist="38100" dir="2700000" algn="tl">
                    <a:srgbClr val="000000">
                      <a:alpha val="43137"/>
                    </a:srgbClr>
                  </a:outerShdw>
                </a:effectLst>
                <a:latin typeface="Comic Sans MS" pitchFamily="66" charset="0"/>
                <a:cs typeface="+mn-cs"/>
              </a:rPr>
              <a:t>e ha posto la sua dimora </a:t>
            </a:r>
          </a:p>
          <a:p>
            <a:pPr eaLnBrk="0" hangingPunct="0">
              <a:defRPr/>
            </a:pPr>
            <a:r>
              <a:rPr lang="it-IT" sz="4000" b="1" i="1" dirty="0">
                <a:solidFill>
                  <a:schemeClr val="bg1"/>
                </a:solidFill>
                <a:effectLst>
                  <a:outerShdw blurRad="38100" dist="38100" dir="2700000" algn="tl">
                    <a:srgbClr val="000000">
                      <a:alpha val="43137"/>
                    </a:srgbClr>
                  </a:outerShdw>
                </a:effectLst>
                <a:latin typeface="Comic Sans MS" pitchFamily="66" charset="0"/>
                <a:cs typeface="+mn-cs"/>
              </a:rPr>
              <a:t>in mezzo a noi.</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5" descr="N:\05 Fotografie\Gite\Terrasanta\Terrasanta 2008\Terrasanta 2008 374.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p:spPr>
      </p:pic>
      <p:sp>
        <p:nvSpPr>
          <p:cNvPr id="50179" name="Rectangle 4"/>
          <p:cNvSpPr>
            <a:spLocks noChangeArrowheads="1"/>
          </p:cNvSpPr>
          <p:nvPr/>
        </p:nvSpPr>
        <p:spPr bwMode="auto">
          <a:xfrm>
            <a:off x="285750" y="2857500"/>
            <a:ext cx="8572500" cy="3786188"/>
          </a:xfrm>
          <a:prstGeom prst="rect">
            <a:avLst/>
          </a:prstGeom>
          <a:solidFill>
            <a:schemeClr val="bg1">
              <a:alpha val="50195"/>
            </a:schemeClr>
          </a:solidFill>
          <a:ln w="9525">
            <a:noFill/>
            <a:miter lim="800000"/>
            <a:headEnd/>
            <a:tailEnd/>
          </a:ln>
        </p:spPr>
        <p:txBody>
          <a:bodyPr>
            <a:spAutoFit/>
          </a:bodyPr>
          <a:lstStyle/>
          <a:p>
            <a:pPr eaLnBrk="0" hangingPunct="0"/>
            <a:r>
              <a:rPr lang="it-IT" sz="4000" b="1" i="1">
                <a:latin typeface="Comic Sans MS" pitchFamily="66" charset="0"/>
              </a:rPr>
              <a:t>Annuncia a Giacobbe la sua parola, i suoi decreti e i suoi giudizi a Israele. Così non ha fatto con nessun’altra nazione, non ha fatto conoscere loro i suoi giudizi.</a:t>
            </a:r>
            <a:endParaRPr lang="ca-ES" sz="4000" b="1" i="1">
              <a:latin typeface="Comic Sans MS" pitchFamily="66" charset="0"/>
            </a:endParaRPr>
          </a:p>
        </p:txBody>
      </p:sp>
      <p:sp>
        <p:nvSpPr>
          <p:cNvPr id="6" name="Rectangle 5"/>
          <p:cNvSpPr>
            <a:spLocks noChangeArrowheads="1"/>
          </p:cNvSpPr>
          <p:nvPr/>
        </p:nvSpPr>
        <p:spPr bwMode="auto">
          <a:xfrm>
            <a:off x="214313" y="357188"/>
            <a:ext cx="7143750" cy="1938337"/>
          </a:xfrm>
          <a:prstGeom prst="rect">
            <a:avLst/>
          </a:prstGeom>
          <a:solidFill>
            <a:srgbClr val="808080">
              <a:alpha val="60000"/>
            </a:srgbClr>
          </a:solidFill>
          <a:ln w="9525">
            <a:solidFill>
              <a:schemeClr val="bg2"/>
            </a:solidFill>
            <a:miter lim="800000"/>
            <a:headEnd/>
            <a:tailEnd/>
          </a:ln>
          <a:effectLst>
            <a:outerShdw dist="35921" dir="2700000" algn="ctr" rotWithShape="0">
              <a:schemeClr val="tx1"/>
            </a:outerShdw>
          </a:effectLst>
        </p:spPr>
        <p:txBody>
          <a:bodyPr>
            <a:spAutoFit/>
          </a:bodyPr>
          <a:lstStyle/>
          <a:p>
            <a:pPr eaLnBrk="0" hangingPunct="0">
              <a:defRPr/>
            </a:pPr>
            <a:r>
              <a:rPr lang="ca-ES" dirty="0">
                <a:latin typeface="Times"/>
                <a:cs typeface="+mn-cs"/>
              </a:rPr>
              <a:t> </a:t>
            </a:r>
            <a:r>
              <a:rPr lang="it-IT" sz="4000" b="1" i="1" dirty="0">
                <a:solidFill>
                  <a:schemeClr val="bg1"/>
                </a:solidFill>
                <a:effectLst>
                  <a:outerShdw blurRad="38100" dist="38100" dir="2700000" algn="tl">
                    <a:srgbClr val="000000">
                      <a:alpha val="43137"/>
                    </a:srgbClr>
                  </a:outerShdw>
                </a:effectLst>
                <a:latin typeface="Comic Sans MS" pitchFamily="66" charset="0"/>
                <a:cs typeface="+mn-cs"/>
              </a:rPr>
              <a:t>Il Verbo si è fatto carne *</a:t>
            </a:r>
          </a:p>
          <a:p>
            <a:pPr eaLnBrk="0" hangingPunct="0">
              <a:defRPr/>
            </a:pPr>
            <a:r>
              <a:rPr lang="it-IT" sz="4000" b="1" i="1" dirty="0">
                <a:solidFill>
                  <a:schemeClr val="bg1"/>
                </a:solidFill>
                <a:effectLst>
                  <a:outerShdw blurRad="38100" dist="38100" dir="2700000" algn="tl">
                    <a:srgbClr val="000000">
                      <a:alpha val="43137"/>
                    </a:srgbClr>
                  </a:outerShdw>
                </a:effectLst>
                <a:latin typeface="Comic Sans MS" pitchFamily="66" charset="0"/>
                <a:cs typeface="+mn-cs"/>
              </a:rPr>
              <a:t>e ha posto la sua dimora </a:t>
            </a:r>
          </a:p>
          <a:p>
            <a:pPr eaLnBrk="0" hangingPunct="0">
              <a:defRPr/>
            </a:pPr>
            <a:r>
              <a:rPr lang="it-IT" sz="4000" b="1" i="1" dirty="0">
                <a:solidFill>
                  <a:schemeClr val="bg1"/>
                </a:solidFill>
                <a:effectLst>
                  <a:outerShdw blurRad="38100" dist="38100" dir="2700000" algn="tl">
                    <a:srgbClr val="000000">
                      <a:alpha val="43137"/>
                    </a:srgbClr>
                  </a:outerShdw>
                </a:effectLst>
                <a:latin typeface="Comic Sans MS" pitchFamily="66" charset="0"/>
                <a:cs typeface="+mn-cs"/>
              </a:rPr>
              <a:t>in mezzo a noi.</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fede\Desktop\presepe altare\presepealtare2010-13.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 y="0"/>
            <a:ext cx="9144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ttangolo 2"/>
          <p:cNvSpPr/>
          <p:nvPr/>
        </p:nvSpPr>
        <p:spPr>
          <a:xfrm>
            <a:off x="214282" y="142852"/>
            <a:ext cx="8929718" cy="2554545"/>
          </a:xfrm>
          <a:prstGeom prst="rect">
            <a:avLst/>
          </a:prstGeom>
          <a:solidFill>
            <a:srgbClr val="FFC000">
              <a:alpha val="52941"/>
            </a:srgbClr>
          </a:solidFill>
        </p:spPr>
        <p:txBody>
          <a:bodyPr>
            <a:spAutoFit/>
          </a:bodyPr>
          <a:lstStyle/>
          <a:p>
            <a:pPr eaLnBrk="0" hangingPunct="0">
              <a:defRPr/>
            </a:pPr>
            <a:r>
              <a:rPr lang="it-IT" sz="4000" cap="all" dirty="0">
                <a:ln>
                  <a:solidFill>
                    <a:sysClr val="windowText" lastClr="000000"/>
                  </a:solidFill>
                </a:ln>
                <a:solidFill>
                  <a:srgbClr val="FFFFFF"/>
                </a:solidFill>
                <a:latin typeface="Tahoma" pitchFamily="34" charset="0"/>
                <a:ea typeface="Tahoma" pitchFamily="34" charset="0"/>
                <a:cs typeface="Tahoma" pitchFamily="34" charset="0"/>
              </a:rPr>
              <a:t>Alle, alleluia, </a:t>
            </a:r>
            <a:r>
              <a:rPr lang="it-IT" sz="4000" cap="all" dirty="0" err="1">
                <a:ln>
                  <a:solidFill>
                    <a:sysClr val="windowText" lastClr="000000"/>
                  </a:solidFill>
                </a:ln>
                <a:solidFill>
                  <a:srgbClr val="FFFFFF"/>
                </a:solidFill>
                <a:latin typeface="Tahoma" pitchFamily="34" charset="0"/>
                <a:ea typeface="Tahoma" pitchFamily="34" charset="0"/>
                <a:cs typeface="Tahoma" pitchFamily="34" charset="0"/>
              </a:rPr>
              <a:t>alleluia</a:t>
            </a:r>
            <a:r>
              <a:rPr lang="it-IT" sz="4000" cap="all" dirty="0">
                <a:ln>
                  <a:solidFill>
                    <a:sysClr val="windowText" lastClr="000000"/>
                  </a:solidFill>
                </a:ln>
                <a:solidFill>
                  <a:srgbClr val="FFFFFF"/>
                </a:solidFill>
                <a:latin typeface="Tahoma" pitchFamily="34" charset="0"/>
                <a:ea typeface="Tahoma" pitchFamily="34" charset="0"/>
                <a:cs typeface="Tahoma" pitchFamily="34" charset="0"/>
              </a:rPr>
              <a:t>, è nato il Salvatore, gloria su nel cielo. Alle, alleluia, </a:t>
            </a:r>
            <a:r>
              <a:rPr lang="it-IT" sz="4000" cap="all" dirty="0" err="1">
                <a:ln>
                  <a:solidFill>
                    <a:sysClr val="windowText" lastClr="000000"/>
                  </a:solidFill>
                </a:ln>
                <a:solidFill>
                  <a:srgbClr val="FFFFFF"/>
                </a:solidFill>
                <a:latin typeface="Tahoma" pitchFamily="34" charset="0"/>
                <a:ea typeface="Tahoma" pitchFamily="34" charset="0"/>
                <a:cs typeface="Tahoma" pitchFamily="34" charset="0"/>
              </a:rPr>
              <a:t>alleluia</a:t>
            </a:r>
            <a:r>
              <a:rPr lang="it-IT" sz="4000" cap="all" dirty="0">
                <a:ln>
                  <a:solidFill>
                    <a:sysClr val="windowText" lastClr="000000"/>
                  </a:solidFill>
                </a:ln>
                <a:solidFill>
                  <a:srgbClr val="FFFFFF"/>
                </a:solidFill>
                <a:latin typeface="Tahoma" pitchFamily="34" charset="0"/>
                <a:ea typeface="Tahoma" pitchFamily="34" charset="0"/>
                <a:cs typeface="Tahoma" pitchFamily="34" charset="0"/>
              </a:rPr>
              <a:t>, è nato il Salvatore, pace sulla terra. </a:t>
            </a:r>
            <a:endParaRPr lang="it-IT" sz="4000" dirty="0">
              <a:ln>
                <a:solidFill>
                  <a:sysClr val="windowText" lastClr="000000"/>
                </a:solidFill>
              </a:ln>
              <a:solidFill>
                <a:srgbClr val="FFFFFF"/>
              </a:solidFill>
              <a:latin typeface="Tahoma" pitchFamily="34" charset="0"/>
              <a:ea typeface="Tahoma" pitchFamily="34" charset="0"/>
              <a:cs typeface="Tahoma" pitchFamily="34" charset="0"/>
            </a:endParaRPr>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Immagine 2" descr="Natale 2007 008.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p:spPr>
      </p:pic>
      <p:sp>
        <p:nvSpPr>
          <p:cNvPr id="50179" name="Rectangle 1"/>
          <p:cNvSpPr>
            <a:spLocks noChangeArrowheads="1"/>
          </p:cNvSpPr>
          <p:nvPr/>
        </p:nvSpPr>
        <p:spPr bwMode="auto">
          <a:xfrm>
            <a:off x="1428750" y="3429000"/>
            <a:ext cx="6643688" cy="3170238"/>
          </a:xfrm>
          <a:prstGeom prst="rect">
            <a:avLst/>
          </a:prstGeom>
          <a:solidFill>
            <a:srgbClr val="FFC000">
              <a:alpha val="54117"/>
            </a:srgbClr>
          </a:solidFill>
          <a:ln w="9525">
            <a:noFill/>
            <a:miter lim="800000"/>
            <a:headEnd/>
            <a:tailEnd/>
          </a:ln>
        </p:spPr>
        <p:txBody>
          <a:bodyPr anchor="ctr">
            <a:spAutoFit/>
          </a:bodyPr>
          <a:lstStyle/>
          <a:p>
            <a:pPr algn="just" eaLnBrk="0" hangingPunct="0">
              <a:defRPr/>
            </a:pPr>
            <a:r>
              <a:rPr lang="it-IT" sz="4000" b="1" dirty="0">
                <a:solidFill>
                  <a:schemeClr val="bg1"/>
                </a:solidFill>
                <a:effectLst>
                  <a:outerShdw blurRad="38100" dist="38100" dir="2700000" algn="tl">
                    <a:srgbClr val="000000">
                      <a:alpha val="43137"/>
                    </a:srgbClr>
                  </a:outerShdw>
                </a:effectLst>
                <a:latin typeface="Stencil" pitchFamily="82" charset="0"/>
                <a:cs typeface="Times New Roman" pitchFamily="18" charset="0"/>
              </a:rPr>
              <a:t>Gloria a te, o Cristo, annunziato a tutte le genti; gloria a te, o Cristo, creduto nel mondo.</a:t>
            </a:r>
            <a:endParaRPr lang="it-IT" sz="4000" dirty="0">
              <a:solidFill>
                <a:schemeClr val="bg1"/>
              </a:solidFill>
              <a:effectLst>
                <a:outerShdw blurRad="38100" dist="38100" dir="2700000" algn="tl">
                  <a:srgbClr val="000000">
                    <a:alpha val="43137"/>
                  </a:srgbClr>
                </a:outerShdw>
              </a:effectLst>
              <a:latin typeface="Stencil" pitchFamily="82" charset="0"/>
              <a:cs typeface="+mn-cs"/>
            </a:endParaRPr>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fede\Desktop\presepe altare\presepealtare2010-18.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 y="0"/>
            <a:ext cx="9144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ttangolo 2"/>
          <p:cNvSpPr/>
          <p:nvPr/>
        </p:nvSpPr>
        <p:spPr>
          <a:xfrm>
            <a:off x="214313" y="142875"/>
            <a:ext cx="8929687" cy="2554288"/>
          </a:xfrm>
          <a:prstGeom prst="rect">
            <a:avLst/>
          </a:prstGeom>
          <a:solidFill>
            <a:srgbClr val="FFC000">
              <a:alpha val="52941"/>
            </a:srgbClr>
          </a:solidFill>
        </p:spPr>
        <p:txBody>
          <a:bodyPr>
            <a:spAutoFit/>
          </a:bodyPr>
          <a:lstStyle/>
          <a:p>
            <a:pPr eaLnBrk="0" hangingPunct="0">
              <a:defRPr/>
            </a:pPr>
            <a:r>
              <a:rPr lang="it-IT" sz="4000" cap="all" dirty="0">
                <a:solidFill>
                  <a:srgbClr val="FFFFFF"/>
                </a:solidFill>
                <a:effectLst>
                  <a:outerShdw blurRad="38100" dist="38100" dir="2700000" algn="tl">
                    <a:srgbClr val="000000">
                      <a:alpha val="43137"/>
                    </a:srgbClr>
                  </a:outerShdw>
                </a:effectLst>
                <a:latin typeface="Tahoma" pitchFamily="34" charset="0"/>
                <a:ea typeface="Tahoma" pitchFamily="34" charset="0"/>
                <a:cs typeface="Tahoma" pitchFamily="34" charset="0"/>
              </a:rPr>
              <a:t>Alle, alleluia, </a:t>
            </a:r>
            <a:r>
              <a:rPr lang="it-IT" sz="4000" cap="all" dirty="0" err="1">
                <a:solidFill>
                  <a:srgbClr val="FFFFFF"/>
                </a:solidFill>
                <a:effectLst>
                  <a:outerShdw blurRad="38100" dist="38100" dir="2700000" algn="tl">
                    <a:srgbClr val="000000">
                      <a:alpha val="43137"/>
                    </a:srgbClr>
                  </a:outerShdw>
                </a:effectLst>
                <a:latin typeface="Tahoma" pitchFamily="34" charset="0"/>
                <a:ea typeface="Tahoma" pitchFamily="34" charset="0"/>
                <a:cs typeface="Tahoma" pitchFamily="34" charset="0"/>
              </a:rPr>
              <a:t>alleluia</a:t>
            </a:r>
            <a:r>
              <a:rPr lang="it-IT" sz="4000" cap="all" dirty="0">
                <a:solidFill>
                  <a:srgbClr val="FFFFFF"/>
                </a:solidFill>
                <a:effectLst>
                  <a:outerShdw blurRad="38100" dist="38100" dir="2700000" algn="tl">
                    <a:srgbClr val="000000">
                      <a:alpha val="43137"/>
                    </a:srgbClr>
                  </a:outerShdw>
                </a:effectLst>
                <a:latin typeface="Tahoma" pitchFamily="34" charset="0"/>
                <a:ea typeface="Tahoma" pitchFamily="34" charset="0"/>
                <a:cs typeface="Tahoma" pitchFamily="34" charset="0"/>
              </a:rPr>
              <a:t>, è nato il Salvatore, gloria su nel cielo. Alle, alleluia, </a:t>
            </a:r>
            <a:r>
              <a:rPr lang="it-IT" sz="4000" cap="all" dirty="0" err="1">
                <a:solidFill>
                  <a:srgbClr val="FFFFFF"/>
                </a:solidFill>
                <a:effectLst>
                  <a:outerShdw blurRad="38100" dist="38100" dir="2700000" algn="tl">
                    <a:srgbClr val="000000">
                      <a:alpha val="43137"/>
                    </a:srgbClr>
                  </a:outerShdw>
                </a:effectLst>
                <a:latin typeface="Tahoma" pitchFamily="34" charset="0"/>
                <a:ea typeface="Tahoma" pitchFamily="34" charset="0"/>
                <a:cs typeface="Tahoma" pitchFamily="34" charset="0"/>
              </a:rPr>
              <a:t>alleluia</a:t>
            </a:r>
            <a:r>
              <a:rPr lang="it-IT" sz="4000" cap="all" dirty="0">
                <a:solidFill>
                  <a:srgbClr val="FFFFFF"/>
                </a:solidFill>
                <a:effectLst>
                  <a:outerShdw blurRad="38100" dist="38100" dir="2700000" algn="tl">
                    <a:srgbClr val="000000">
                      <a:alpha val="43137"/>
                    </a:srgbClr>
                  </a:outerShdw>
                </a:effectLst>
                <a:latin typeface="Tahoma" pitchFamily="34" charset="0"/>
                <a:ea typeface="Tahoma" pitchFamily="34" charset="0"/>
                <a:cs typeface="Tahoma" pitchFamily="34" charset="0"/>
              </a:rPr>
              <a:t>, è nato il Salvatore, pace sulla terra. </a:t>
            </a:r>
            <a:endParaRPr lang="it-IT" sz="4000" dirty="0">
              <a:solidFill>
                <a:srgbClr val="FFFFFF"/>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ttangolo 1"/>
          <p:cNvSpPr>
            <a:spLocks noChangeArrowheads="1"/>
          </p:cNvSpPr>
          <p:nvPr/>
        </p:nvSpPr>
        <p:spPr bwMode="auto">
          <a:xfrm>
            <a:off x="214313" y="214313"/>
            <a:ext cx="7286625" cy="3170237"/>
          </a:xfrm>
          <a:prstGeom prst="rect">
            <a:avLst/>
          </a:prstGeom>
          <a:noFill/>
          <a:ln w="9525">
            <a:noFill/>
            <a:miter lim="800000"/>
            <a:headEnd/>
            <a:tailEnd/>
          </a:ln>
        </p:spPr>
        <p:txBody>
          <a:bodyPr>
            <a:spAutoFit/>
          </a:bodyPr>
          <a:lstStyle/>
          <a:p>
            <a:pPr eaLnBrk="0" hangingPunct="0"/>
            <a:r>
              <a:rPr lang="it-IT" sz="4000">
                <a:solidFill>
                  <a:srgbClr val="000000"/>
                </a:solidFill>
                <a:latin typeface="Calibri" pitchFamily="34" charset="0"/>
              </a:rPr>
              <a:t>Il Signore sia con voi.</a:t>
            </a:r>
          </a:p>
          <a:p>
            <a:pPr eaLnBrk="0" hangingPunct="0"/>
            <a:r>
              <a:rPr lang="it-IT" sz="4000" b="1">
                <a:solidFill>
                  <a:srgbClr val="000000"/>
                </a:solidFill>
                <a:latin typeface="Calibri" pitchFamily="34" charset="0"/>
              </a:rPr>
              <a:t>E con il tuo spirito.</a:t>
            </a:r>
          </a:p>
          <a:p>
            <a:pPr eaLnBrk="0" hangingPunct="0"/>
            <a:endParaRPr lang="it-IT" sz="4000" b="1">
              <a:solidFill>
                <a:srgbClr val="000000"/>
              </a:solidFill>
              <a:latin typeface="Calibri" pitchFamily="34" charset="0"/>
            </a:endParaRPr>
          </a:p>
          <a:p>
            <a:pPr eaLnBrk="0" hangingPunct="0"/>
            <a:r>
              <a:rPr lang="it-IT" sz="4000">
                <a:solidFill>
                  <a:srgbClr val="000000"/>
                </a:solidFill>
                <a:latin typeface="Calibri" pitchFamily="34" charset="0"/>
              </a:rPr>
              <a:t>Dal Vangelo secondo Giovanni.</a:t>
            </a:r>
          </a:p>
          <a:p>
            <a:pPr eaLnBrk="0" hangingPunct="0"/>
            <a:r>
              <a:rPr lang="it-IT" sz="4000" b="1">
                <a:solidFill>
                  <a:srgbClr val="000000"/>
                </a:solidFill>
                <a:latin typeface="Calibri" pitchFamily="34" charset="0"/>
              </a:rPr>
              <a:t>Gloria a te, o Signore. </a:t>
            </a:r>
            <a:endParaRPr lang="it-IT" sz="4000">
              <a:solidFill>
                <a:srgbClr val="000000"/>
              </a:solidFill>
              <a:latin typeface="Calibri" pitchFamily="34" charset="0"/>
            </a:endParaRPr>
          </a:p>
        </p:txBody>
      </p:sp>
      <p:pic>
        <p:nvPicPr>
          <p:cNvPr id="54275" name="Picture 2" descr="Clicca per immagine full size"/>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000750" y="2735263"/>
            <a:ext cx="3143250" cy="4122737"/>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3" descr="N:\05 Fotografie\Gite\Terrasanta\Terrasanta 2005\1 giorno\03terra santa 020.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p:spPr>
      </p:pic>
      <p:sp>
        <p:nvSpPr>
          <p:cNvPr id="194561" name="Rectangle 1"/>
          <p:cNvSpPr>
            <a:spLocks noChangeArrowheads="1"/>
          </p:cNvSpPr>
          <p:nvPr/>
        </p:nvSpPr>
        <p:spPr bwMode="auto">
          <a:xfrm>
            <a:off x="500063" y="214313"/>
            <a:ext cx="7858125" cy="5632450"/>
          </a:xfrm>
          <a:prstGeom prst="rect">
            <a:avLst/>
          </a:prstGeom>
          <a:solidFill>
            <a:srgbClr val="FFFFFF">
              <a:alpha val="69804"/>
            </a:srgbClr>
          </a:solidFill>
          <a:ln w="9525">
            <a:noFill/>
            <a:miter lim="800000"/>
            <a:headEnd/>
            <a:tailEnd/>
          </a:ln>
          <a:effectLst>
            <a:softEdge rad="31750"/>
          </a:effectLst>
        </p:spPr>
        <p:txBody>
          <a:bodyPr anchor="ctr">
            <a:spAutoFit/>
          </a:bodyPr>
          <a:lstStyle/>
          <a:p>
            <a:pPr algn="just" eaLnBrk="0" hangingPunct="0">
              <a:defRPr/>
            </a:pPr>
            <a:r>
              <a:rPr lang="it-IT" sz="4000" dirty="0">
                <a:latin typeface="+mn-lt"/>
                <a:ea typeface="Times New Roman" pitchFamily="18" charset="0"/>
                <a:cs typeface="Times New Roman" pitchFamily="18" charset="0"/>
              </a:rPr>
              <a:t>In principio era il Verbo, e il Verbo era presso Dio e il Verbo era Dio. Egli era, in principio, presso Dio: tutto è stato fatto per mezzo di lui e senza di lui nulla è stato fatto di ciò che esiste. In lui era la vita e la vita era la luce degli uomini; la luce splende nelle tenebre e le tenebre non l’hanno vinta. </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8" descr="Clicca per immagine full size"/>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p:spPr>
      </p:pic>
      <p:sp>
        <p:nvSpPr>
          <p:cNvPr id="3" name="Rettangolo 2"/>
          <p:cNvSpPr/>
          <p:nvPr/>
        </p:nvSpPr>
        <p:spPr>
          <a:xfrm>
            <a:off x="928688" y="214313"/>
            <a:ext cx="5143500" cy="1446550"/>
          </a:xfrm>
          <a:prstGeom prst="rect">
            <a:avLst/>
          </a:prstGeom>
          <a:solidFill>
            <a:srgbClr val="FFFFFF">
              <a:alpha val="69804"/>
            </a:srgbClr>
          </a:solidFill>
          <a:effectLst>
            <a:softEdge rad="63500"/>
          </a:effectLst>
        </p:spPr>
        <p:txBody>
          <a:bodyPr>
            <a:spAutoFit/>
          </a:bodyPr>
          <a:lstStyle/>
          <a:p>
            <a:pPr eaLnBrk="0" hangingPunct="0">
              <a:defRPr/>
            </a:pPr>
            <a:r>
              <a:rPr lang="it-IT" sz="4400" dirty="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e vieni in una grotta al freddo, al gelo.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6" descr="http://www.christusrex.org/www1/terras/bt-star-3.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p:spPr>
      </p:pic>
      <p:sp>
        <p:nvSpPr>
          <p:cNvPr id="2" name="Rettangolo 1"/>
          <p:cNvSpPr/>
          <p:nvPr/>
        </p:nvSpPr>
        <p:spPr>
          <a:xfrm>
            <a:off x="142844" y="71440"/>
            <a:ext cx="8715375" cy="3786188"/>
          </a:xfrm>
          <a:prstGeom prst="rect">
            <a:avLst/>
          </a:prstGeom>
          <a:solidFill>
            <a:srgbClr val="FFFFFF">
              <a:alpha val="80000"/>
            </a:srgbClr>
          </a:solidFill>
          <a:effectLst>
            <a:softEdge rad="63500"/>
          </a:effectLst>
        </p:spPr>
        <p:txBody>
          <a:bodyPr>
            <a:spAutoFit/>
          </a:bodyPr>
          <a:lstStyle/>
          <a:p>
            <a:pPr algn="just" eaLnBrk="0" hangingPunct="0">
              <a:defRPr/>
            </a:pPr>
            <a:r>
              <a:rPr lang="it-IT" sz="4000" b="1" dirty="0">
                <a:solidFill>
                  <a:srgbClr val="FF0000"/>
                </a:solidFill>
                <a:effectLst>
                  <a:outerShdw blurRad="38100" dist="38100" dir="2700000" algn="tl">
                    <a:srgbClr val="000000">
                      <a:alpha val="43137"/>
                    </a:srgbClr>
                  </a:outerShdw>
                </a:effectLst>
                <a:latin typeface="Calibri"/>
                <a:ea typeface="Times New Roman" pitchFamily="18" charset="0"/>
                <a:cs typeface="Times New Roman" pitchFamily="18" charset="0"/>
              </a:rPr>
              <a:t>Venne un uomo mandato da Dio: il suo nome era Giovanni. Egli venne come testimone per dare testimonianza alla luce, perché tutti credessero per mezzo di lui. Non era lui la luce, ma doveva dare testimonianza alla luce. </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4" descr="http://www.webalice.it/daniele.labieni/DSCN6094%20luci%20di%20notte.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1588"/>
            <a:ext cx="9144000" cy="6856412"/>
          </a:xfrm>
          <a:prstGeom prst="rect">
            <a:avLst/>
          </a:prstGeom>
          <a:noFill/>
          <a:ln w="9525">
            <a:noFill/>
            <a:miter lim="800000"/>
            <a:headEnd/>
            <a:tailEnd/>
          </a:ln>
        </p:spPr>
      </p:pic>
      <p:sp>
        <p:nvSpPr>
          <p:cNvPr id="55299" name="Rettangolo 1"/>
          <p:cNvSpPr>
            <a:spLocks noChangeArrowheads="1"/>
          </p:cNvSpPr>
          <p:nvPr/>
        </p:nvSpPr>
        <p:spPr bwMode="auto">
          <a:xfrm>
            <a:off x="357158" y="0"/>
            <a:ext cx="8501122" cy="6863417"/>
          </a:xfrm>
          <a:prstGeom prst="rect">
            <a:avLst/>
          </a:prstGeom>
          <a:solidFill>
            <a:srgbClr val="FFFFFF">
              <a:alpha val="80000"/>
            </a:srgbClr>
          </a:solidFill>
          <a:ln w="9525">
            <a:noFill/>
            <a:miter lim="800000"/>
            <a:headEnd/>
            <a:tailEnd/>
          </a:ln>
          <a:effectLst>
            <a:softEdge rad="127000"/>
          </a:effectLst>
        </p:spPr>
        <p:txBody>
          <a:bodyPr>
            <a:spAutoFit/>
          </a:bodyPr>
          <a:lstStyle/>
          <a:p>
            <a:pPr algn="just" eaLnBrk="0" hangingPunct="0">
              <a:defRPr/>
            </a:pPr>
            <a:r>
              <a:rPr lang="it-IT" sz="4000" dirty="0">
                <a:solidFill>
                  <a:srgbClr val="FF0000"/>
                </a:solidFill>
                <a:latin typeface="Calibri" pitchFamily="34" charset="0"/>
                <a:cs typeface="Times New Roman" pitchFamily="18" charset="0"/>
              </a:rPr>
              <a:t>Veniva nel mondo la luce vera, quella che illumina ogni uomo. Era nel mondo e il mondo è stato fatto per mezzo di lui; eppure il mondo non lo ha riconosciuto. Venne fra i suoi, e i suoi non lo hanno accolto. A quanti però lo hanno accolto ha dato potere di diventare figli di Dio: a quelli che credono nel suo nome, i quali, non da sangue né da volere di carne né da volere di uomo, ma da Dio sono stati generati. </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6" descr="nadal17d"/>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3175"/>
            <a:ext cx="9144000" cy="6865938"/>
          </a:xfrm>
          <a:prstGeom prst="rect">
            <a:avLst/>
          </a:prstGeom>
          <a:noFill/>
          <a:ln w="9525">
            <a:noFill/>
            <a:miter lim="800000"/>
            <a:headEnd/>
            <a:tailEnd/>
          </a:ln>
        </p:spPr>
      </p:pic>
      <p:sp>
        <p:nvSpPr>
          <p:cNvPr id="58371" name="Rettangolo 1"/>
          <p:cNvSpPr>
            <a:spLocks noChangeArrowheads="1"/>
          </p:cNvSpPr>
          <p:nvPr/>
        </p:nvSpPr>
        <p:spPr bwMode="auto">
          <a:xfrm>
            <a:off x="214313" y="44450"/>
            <a:ext cx="8715375" cy="3170238"/>
          </a:xfrm>
          <a:prstGeom prst="rect">
            <a:avLst/>
          </a:prstGeom>
          <a:solidFill>
            <a:srgbClr val="FFFFFF">
              <a:alpha val="79999"/>
            </a:srgbClr>
          </a:solidFill>
          <a:ln w="9525">
            <a:noFill/>
            <a:miter lim="800000"/>
            <a:headEnd/>
            <a:tailEnd/>
          </a:ln>
        </p:spPr>
        <p:txBody>
          <a:bodyPr>
            <a:spAutoFit/>
          </a:bodyPr>
          <a:lstStyle/>
          <a:p>
            <a:pPr algn="just" eaLnBrk="0" hangingPunct="0"/>
            <a:r>
              <a:rPr lang="it-IT" sz="4000">
                <a:solidFill>
                  <a:srgbClr val="000000"/>
                </a:solidFill>
                <a:latin typeface="Calibri" pitchFamily="34" charset="0"/>
                <a:cs typeface="Times New Roman" pitchFamily="18" charset="0"/>
              </a:rPr>
              <a:t>E il Verbo si fece carne e venne ad abitare in mezzo a noi; e noi abbiamo contemplato la sua gloria, gloria come del Figlio unigenito che viene dal Padre, pieno di grazia e di verità. </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8" descr="http://www.christusrex.org/www1/terras/bt-nativ-3.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5563" y="0"/>
            <a:ext cx="9199563" cy="6858000"/>
          </a:xfrm>
          <a:prstGeom prst="rect">
            <a:avLst/>
          </a:prstGeom>
          <a:noFill/>
          <a:ln w="9525">
            <a:noFill/>
            <a:miter lim="800000"/>
            <a:headEnd/>
            <a:tailEnd/>
          </a:ln>
        </p:spPr>
      </p:pic>
      <p:sp>
        <p:nvSpPr>
          <p:cNvPr id="57347" name="Rettangolo 1"/>
          <p:cNvSpPr>
            <a:spLocks noChangeArrowheads="1"/>
          </p:cNvSpPr>
          <p:nvPr/>
        </p:nvSpPr>
        <p:spPr bwMode="auto">
          <a:xfrm>
            <a:off x="214313" y="71440"/>
            <a:ext cx="8643937" cy="3786188"/>
          </a:xfrm>
          <a:prstGeom prst="rect">
            <a:avLst/>
          </a:prstGeom>
          <a:solidFill>
            <a:srgbClr val="FFFFFF">
              <a:alpha val="80000"/>
            </a:srgbClr>
          </a:solidFill>
          <a:ln w="9525">
            <a:noFill/>
            <a:miter lim="800000"/>
            <a:headEnd/>
            <a:tailEnd/>
          </a:ln>
          <a:effectLst>
            <a:softEdge rad="63500"/>
          </a:effectLst>
        </p:spPr>
        <p:txBody>
          <a:bodyPr>
            <a:spAutoFit/>
          </a:bodyPr>
          <a:lstStyle/>
          <a:p>
            <a:pPr algn="just" eaLnBrk="0" hangingPunct="0">
              <a:defRPr/>
            </a:pPr>
            <a:r>
              <a:rPr lang="it-IT" sz="4000" dirty="0">
                <a:solidFill>
                  <a:srgbClr val="000000"/>
                </a:solidFill>
                <a:latin typeface="Calibri" pitchFamily="34" charset="0"/>
                <a:cs typeface="Times New Roman" pitchFamily="18" charset="0"/>
              </a:rPr>
              <a:t>Giovanni gli dà testimonianza e proclama: «Era di lui che io dissi: Colui che viene dopo di me è avanti a me, perché era prima di me». Dalla sua pienezza noi tutti abbiamo ricevuto:</a:t>
            </a:r>
          </a:p>
          <a:p>
            <a:pPr algn="just" eaLnBrk="0" hangingPunct="0">
              <a:defRPr/>
            </a:pPr>
            <a:r>
              <a:rPr lang="it-IT" sz="4000" dirty="0">
                <a:solidFill>
                  <a:srgbClr val="000000"/>
                </a:solidFill>
                <a:latin typeface="Calibri" pitchFamily="34" charset="0"/>
                <a:cs typeface="Times New Roman" pitchFamily="18" charset="0"/>
              </a:rPr>
              <a:t>grazia su grazia. </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N:\05 Fotografie\Gite\Terrasanta\Terrasanta 2005\Terrasanta 2005 060.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p:spPr>
      </p:pic>
      <p:sp>
        <p:nvSpPr>
          <p:cNvPr id="2" name="Rettangolo 1"/>
          <p:cNvSpPr/>
          <p:nvPr/>
        </p:nvSpPr>
        <p:spPr>
          <a:xfrm>
            <a:off x="214313" y="71440"/>
            <a:ext cx="8643937" cy="3786188"/>
          </a:xfrm>
          <a:prstGeom prst="rect">
            <a:avLst/>
          </a:prstGeom>
          <a:solidFill>
            <a:srgbClr val="FFFFFF">
              <a:alpha val="80000"/>
            </a:srgbClr>
          </a:solidFill>
          <a:effectLst>
            <a:softEdge rad="63500"/>
          </a:effectLst>
        </p:spPr>
        <p:txBody>
          <a:bodyPr>
            <a:spAutoFit/>
          </a:bodyPr>
          <a:lstStyle/>
          <a:p>
            <a:pPr algn="just" eaLnBrk="0" hangingPunct="0">
              <a:defRPr/>
            </a:pPr>
            <a:r>
              <a:rPr lang="it-IT" sz="4000" b="1" dirty="0">
                <a:solidFill>
                  <a:srgbClr val="0000FF"/>
                </a:solidFill>
                <a:effectLst>
                  <a:outerShdw blurRad="38100" dist="38100" dir="2700000" algn="tl">
                    <a:srgbClr val="000000">
                      <a:alpha val="43137"/>
                    </a:srgbClr>
                  </a:outerShdw>
                </a:effectLst>
                <a:latin typeface="Calibri"/>
                <a:ea typeface="Times New Roman" pitchFamily="18" charset="0"/>
                <a:cs typeface="Times New Roman" pitchFamily="18" charset="0"/>
              </a:rPr>
              <a:t>Perché la Legge fu data per mezzo di Mosè, la grazia e la verità vennero per mezzo di Gesù Cristo. Dio, nessuno lo ha mai visto: il Figlio unigenito, che è Dio ed è nel seno del Padre, è lui che lo ha rivelato.</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12" descr="http://tillilh9821.altervista.org/albums/userpics/10001/nativity%7E0.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5357813" cy="6858000"/>
          </a:xfrm>
          <a:prstGeom prst="rect">
            <a:avLst/>
          </a:prstGeom>
          <a:noFill/>
          <a:ln w="9525">
            <a:noFill/>
            <a:miter lim="800000"/>
            <a:headEnd/>
            <a:tailEnd/>
          </a:ln>
        </p:spPr>
      </p:pic>
      <p:sp>
        <p:nvSpPr>
          <p:cNvPr id="61443" name="WordArt 5"/>
          <p:cNvSpPr>
            <a:spLocks noChangeArrowheads="1" noChangeShapeType="1" noTextEdit="1"/>
          </p:cNvSpPr>
          <p:nvPr/>
        </p:nvSpPr>
        <p:spPr bwMode="auto">
          <a:xfrm>
            <a:off x="0" y="5810250"/>
            <a:ext cx="9144000" cy="1047750"/>
          </a:xfrm>
          <a:prstGeom prst="rect">
            <a:avLst/>
          </a:prstGeom>
        </p:spPr>
        <p:txBody>
          <a:bodyPr wrap="none" fromWordArt="1">
            <a:prstTxWarp prst="textPlain">
              <a:avLst>
                <a:gd name="adj" fmla="val 50000"/>
              </a:avLst>
            </a:prstTxWarp>
            <a:scene3d>
              <a:camera prst="legacyPerspectiveTopLeft"/>
              <a:lightRig rig="legacyNormal3" dir="r"/>
            </a:scene3d>
            <a:sp3d extrusionH="201600" prstMaterial="legacyMetal">
              <a:extrusionClr>
                <a:srgbClr val="FFFFFF"/>
              </a:extrusionClr>
            </a:sp3d>
          </a:bodyPr>
          <a:lstStyle/>
          <a:p>
            <a:pPr algn="ctr"/>
            <a:r>
              <a:rPr lang="pt-BR" sz="3600" kern="10">
                <a:ln w="9525">
                  <a:round/>
                  <a:headEnd/>
                  <a:tailEnd/>
                </a:ln>
                <a:gradFill rotWithShape="1">
                  <a:gsLst>
                    <a:gs pos="0">
                      <a:srgbClr val="E6DCAC"/>
                    </a:gs>
                    <a:gs pos="12000">
                      <a:srgbClr val="E6D78A"/>
                    </a:gs>
                    <a:gs pos="30000">
                      <a:srgbClr val="C7AC4C"/>
                    </a:gs>
                    <a:gs pos="45000">
                      <a:srgbClr val="E6D78A"/>
                    </a:gs>
                    <a:gs pos="77000">
                      <a:srgbClr val="C7AC4C"/>
                    </a:gs>
                    <a:gs pos="100000">
                      <a:srgbClr val="E6DCAC"/>
                    </a:gs>
                  </a:gsLst>
                  <a:path path="rect">
                    <a:fillToRect l="50000" t="50000" r="50000" b="50000"/>
                  </a:path>
                </a:gradFill>
                <a:latin typeface="Times New Roman"/>
                <a:cs typeface="Times New Roman"/>
              </a:rPr>
              <a:t>Lode a te, o Cristo.</a:t>
            </a:r>
            <a:endParaRPr lang="it-IT" sz="3600" kern="10">
              <a:ln w="9525">
                <a:round/>
                <a:headEnd/>
                <a:tailEnd/>
              </a:ln>
              <a:gradFill rotWithShape="1">
                <a:gsLst>
                  <a:gs pos="0">
                    <a:srgbClr val="E6DCAC"/>
                  </a:gs>
                  <a:gs pos="12000">
                    <a:srgbClr val="E6D78A"/>
                  </a:gs>
                  <a:gs pos="30000">
                    <a:srgbClr val="C7AC4C"/>
                  </a:gs>
                  <a:gs pos="45000">
                    <a:srgbClr val="E6D78A"/>
                  </a:gs>
                  <a:gs pos="77000">
                    <a:srgbClr val="C7AC4C"/>
                  </a:gs>
                  <a:gs pos="100000">
                    <a:srgbClr val="E6DCAC"/>
                  </a:gs>
                </a:gsLst>
                <a:path path="rect">
                  <a:fillToRect l="50000" t="50000" r="50000" b="50000"/>
                </a:path>
              </a:gradFill>
              <a:latin typeface="Times New Roman"/>
              <a:cs typeface="Times New Roman"/>
            </a:endParaRPr>
          </a:p>
        </p:txBody>
      </p:sp>
      <p:sp>
        <p:nvSpPr>
          <p:cNvPr id="61444" name="WordArt 6"/>
          <p:cNvSpPr>
            <a:spLocks noChangeArrowheads="1" noChangeShapeType="1" noTextEdit="1"/>
          </p:cNvSpPr>
          <p:nvPr/>
        </p:nvSpPr>
        <p:spPr bwMode="auto">
          <a:xfrm>
            <a:off x="5429250" y="214313"/>
            <a:ext cx="3524250" cy="5300662"/>
          </a:xfrm>
          <a:prstGeom prst="rect">
            <a:avLst/>
          </a:prstGeom>
        </p:spPr>
        <p:txBody>
          <a:bodyPr wrap="none" fromWordArt="1">
            <a:prstTxWarp prst="textPlain">
              <a:avLst>
                <a:gd name="adj" fmla="val 50000"/>
              </a:avLst>
            </a:prstTxWarp>
          </a:bodyPr>
          <a:lstStyle/>
          <a:p>
            <a:pPr algn="ctr"/>
            <a:r>
              <a:rPr lang="it-IT" sz="3600" kern="1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Parola</a:t>
            </a:r>
          </a:p>
          <a:p>
            <a:pPr algn="ctr"/>
            <a:r>
              <a:rPr lang="it-IT" sz="3600" kern="1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del</a:t>
            </a:r>
          </a:p>
          <a:p>
            <a:pPr algn="ctr"/>
            <a:r>
              <a:rPr lang="it-IT" sz="3600" kern="1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Signore.</a:t>
            </a:r>
          </a:p>
        </p:txBody>
      </p:sp>
    </p:spTree>
  </p:cSld>
  <p:clrMapOvr>
    <a:masterClrMapping/>
  </p:clrMapOvr>
  <p:transition spd="med">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fede\Desktop\presepe altare\presepealtare2010-0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643"/>
            <a:ext cx="9144000" cy="685735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14313" y="500063"/>
            <a:ext cx="8715375" cy="3354387"/>
          </a:xfrm>
          <a:prstGeom prst="rect">
            <a:avLst/>
          </a:prstGeom>
        </p:spPr>
        <p:txBody>
          <a:bodyPr>
            <a:spAutoFit/>
          </a:bodyPr>
          <a:lstStyle/>
          <a:p>
            <a:pPr eaLnBrk="0" fontAlgn="auto" hangingPunct="0">
              <a:spcBef>
                <a:spcPts val="0"/>
              </a:spcBef>
              <a:spcAft>
                <a:spcPts val="0"/>
              </a:spcAft>
              <a:defRPr/>
            </a:pPr>
            <a:r>
              <a:rPr lang="it-IT" sz="4000" b="1" dirty="0">
                <a:solidFill>
                  <a:prstClr val="black"/>
                </a:solidFill>
                <a:effectLst>
                  <a:outerShdw blurRad="38100" dist="38100" dir="2700000" algn="tl">
                    <a:srgbClr val="000000">
                      <a:alpha val="43137"/>
                    </a:srgbClr>
                  </a:outerShdw>
                </a:effectLst>
                <a:latin typeface="+mn-lt"/>
                <a:cs typeface="+mn-cs"/>
              </a:rPr>
              <a:t>Credo in un solo Dio, </a:t>
            </a:r>
          </a:p>
          <a:p>
            <a:pPr eaLnBrk="0" fontAlgn="auto" hangingPunct="0">
              <a:spcBef>
                <a:spcPts val="0"/>
              </a:spcBef>
              <a:spcAft>
                <a:spcPts val="0"/>
              </a:spcAft>
              <a:defRPr/>
            </a:pPr>
            <a:endParaRPr lang="it-IT" sz="4000" b="1" dirty="0">
              <a:solidFill>
                <a:prstClr val="black"/>
              </a:solidFill>
              <a:effectLst>
                <a:outerShdw blurRad="38100" dist="38100" dir="2700000" algn="tl">
                  <a:srgbClr val="000000">
                    <a:alpha val="43137"/>
                  </a:srgbClr>
                </a:outerShdw>
              </a:effectLst>
              <a:latin typeface="+mn-lt"/>
              <a:cs typeface="+mn-cs"/>
            </a:endParaRPr>
          </a:p>
          <a:p>
            <a:pPr eaLnBrk="0" fontAlgn="auto" hangingPunct="0">
              <a:spcBef>
                <a:spcPts val="0"/>
              </a:spcBef>
              <a:spcAft>
                <a:spcPts val="0"/>
              </a:spcAft>
              <a:defRPr/>
            </a:pPr>
            <a:r>
              <a:rPr lang="it-IT" sz="4000" b="1" dirty="0">
                <a:solidFill>
                  <a:prstClr val="black"/>
                </a:solidFill>
                <a:effectLst>
                  <a:outerShdw blurRad="38100" dist="38100" dir="2700000" algn="tl">
                    <a:srgbClr val="000000">
                      <a:alpha val="43137"/>
                    </a:srgbClr>
                  </a:outerShdw>
                </a:effectLst>
                <a:latin typeface="+mn-lt"/>
                <a:cs typeface="+mn-cs"/>
              </a:rPr>
              <a:t>Padre onnipotente, </a:t>
            </a:r>
          </a:p>
          <a:p>
            <a:pPr eaLnBrk="0" fontAlgn="auto" hangingPunct="0">
              <a:spcBef>
                <a:spcPts val="0"/>
              </a:spcBef>
              <a:spcAft>
                <a:spcPts val="0"/>
              </a:spcAft>
              <a:defRPr/>
            </a:pPr>
            <a:r>
              <a:rPr lang="it-IT" sz="4000" b="1" dirty="0">
                <a:solidFill>
                  <a:prstClr val="black"/>
                </a:solidFill>
                <a:effectLst>
                  <a:outerShdw blurRad="38100" dist="38100" dir="2700000" algn="tl">
                    <a:srgbClr val="000000">
                      <a:alpha val="43137"/>
                    </a:srgbClr>
                  </a:outerShdw>
                </a:effectLst>
                <a:latin typeface="+mn-lt"/>
                <a:cs typeface="+mn-cs"/>
              </a:rPr>
              <a:t>creatore del cielo e della terra, </a:t>
            </a:r>
          </a:p>
          <a:p>
            <a:pPr eaLnBrk="0" fontAlgn="auto" hangingPunct="0">
              <a:spcBef>
                <a:spcPts val="0"/>
              </a:spcBef>
              <a:spcAft>
                <a:spcPts val="0"/>
              </a:spcAft>
              <a:defRPr/>
            </a:pPr>
            <a:r>
              <a:rPr lang="it-IT" sz="4000" b="1" dirty="0">
                <a:solidFill>
                  <a:prstClr val="black"/>
                </a:solidFill>
                <a:effectLst>
                  <a:outerShdw blurRad="38100" dist="38100" dir="2700000" algn="tl">
                    <a:srgbClr val="000000">
                      <a:alpha val="43137"/>
                    </a:srgbClr>
                  </a:outerShdw>
                </a:effectLst>
                <a:latin typeface="+mn-lt"/>
                <a:cs typeface="+mn-cs"/>
              </a:rPr>
              <a:t>di tutte le cose visibili e invisibili. </a:t>
            </a:r>
          </a:p>
          <a:p>
            <a:pPr eaLnBrk="0" fontAlgn="auto" hangingPunct="0">
              <a:spcBef>
                <a:spcPts val="0"/>
              </a:spcBef>
              <a:spcAft>
                <a:spcPts val="0"/>
              </a:spcAft>
              <a:defRPr/>
            </a:pPr>
            <a:endParaRPr lang="it-IT" sz="1200" b="1" dirty="0">
              <a:solidFill>
                <a:prstClr val="black"/>
              </a:solidFill>
              <a:effectLst>
                <a:outerShdw blurRad="38100" dist="38100" dir="2700000" algn="tl">
                  <a:srgbClr val="000000">
                    <a:alpha val="43137"/>
                  </a:srgbClr>
                </a:outerShdw>
              </a:effectLst>
              <a:latin typeface="+mn-lt"/>
              <a:cs typeface="+mn-cs"/>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14313" y="142875"/>
            <a:ext cx="8786812" cy="5632450"/>
          </a:xfrm>
          <a:prstGeom prst="rect">
            <a:avLst/>
          </a:prstGeom>
        </p:spPr>
        <p:txBody>
          <a:bodyPr>
            <a:spAutoFit/>
          </a:bodyPr>
          <a:lstStyle/>
          <a:p>
            <a:pPr eaLnBrk="0" fontAlgn="auto" hangingPunct="0">
              <a:spcBef>
                <a:spcPts val="0"/>
              </a:spcBef>
              <a:spcAft>
                <a:spcPts val="0"/>
              </a:spcAft>
              <a:defRPr/>
            </a:pPr>
            <a:r>
              <a:rPr lang="it-IT" sz="4000" b="1" dirty="0">
                <a:solidFill>
                  <a:prstClr val="black"/>
                </a:solidFill>
                <a:effectLst>
                  <a:outerShdw blurRad="38100" dist="38100" dir="2700000" algn="tl">
                    <a:srgbClr val="000000">
                      <a:alpha val="43137"/>
                    </a:srgbClr>
                  </a:outerShdw>
                </a:effectLst>
                <a:latin typeface="Calibri"/>
                <a:cs typeface="+mn-cs"/>
              </a:rPr>
              <a:t>Credo in un solo Signore, Gesù Cristo, unigenito Figlio di Dio, </a:t>
            </a:r>
          </a:p>
          <a:p>
            <a:pPr eaLnBrk="0" fontAlgn="auto" hangingPunct="0">
              <a:spcBef>
                <a:spcPts val="0"/>
              </a:spcBef>
              <a:spcAft>
                <a:spcPts val="0"/>
              </a:spcAft>
              <a:defRPr/>
            </a:pPr>
            <a:r>
              <a:rPr lang="it-IT" sz="4000" b="1" dirty="0">
                <a:solidFill>
                  <a:prstClr val="black"/>
                </a:solidFill>
                <a:effectLst>
                  <a:outerShdw blurRad="38100" dist="38100" dir="2700000" algn="tl">
                    <a:srgbClr val="000000">
                      <a:alpha val="43137"/>
                    </a:srgbClr>
                  </a:outerShdw>
                </a:effectLst>
                <a:latin typeface="Calibri"/>
                <a:cs typeface="+mn-cs"/>
              </a:rPr>
              <a:t>nato dal Padre prima di tutti i secoli: </a:t>
            </a:r>
          </a:p>
          <a:p>
            <a:pPr eaLnBrk="0" fontAlgn="auto" hangingPunct="0">
              <a:spcBef>
                <a:spcPts val="0"/>
              </a:spcBef>
              <a:spcAft>
                <a:spcPts val="0"/>
              </a:spcAft>
              <a:defRPr/>
            </a:pPr>
            <a:r>
              <a:rPr lang="it-IT" sz="4000" b="1" dirty="0">
                <a:solidFill>
                  <a:prstClr val="black"/>
                </a:solidFill>
                <a:effectLst>
                  <a:outerShdw blurRad="38100" dist="38100" dir="2700000" algn="tl">
                    <a:srgbClr val="000000">
                      <a:alpha val="43137"/>
                    </a:srgbClr>
                  </a:outerShdw>
                </a:effectLst>
                <a:latin typeface="Calibri"/>
                <a:cs typeface="+mn-cs"/>
              </a:rPr>
              <a:t>Dio da Dio, Luce da Luce, </a:t>
            </a:r>
          </a:p>
          <a:p>
            <a:pPr eaLnBrk="0" fontAlgn="auto" hangingPunct="0">
              <a:spcBef>
                <a:spcPts val="0"/>
              </a:spcBef>
              <a:spcAft>
                <a:spcPts val="0"/>
              </a:spcAft>
              <a:defRPr/>
            </a:pPr>
            <a:r>
              <a:rPr lang="it-IT" sz="4000" b="1" dirty="0">
                <a:solidFill>
                  <a:prstClr val="black"/>
                </a:solidFill>
                <a:effectLst>
                  <a:outerShdw blurRad="38100" dist="38100" dir="2700000" algn="tl">
                    <a:srgbClr val="000000">
                      <a:alpha val="43137"/>
                    </a:srgbClr>
                  </a:outerShdw>
                </a:effectLst>
                <a:latin typeface="Calibri"/>
                <a:cs typeface="+mn-cs"/>
              </a:rPr>
              <a:t>Dio vero da Dio vero, </a:t>
            </a:r>
          </a:p>
          <a:p>
            <a:pPr eaLnBrk="0" fontAlgn="auto" hangingPunct="0">
              <a:spcBef>
                <a:spcPts val="0"/>
              </a:spcBef>
              <a:spcAft>
                <a:spcPts val="0"/>
              </a:spcAft>
              <a:defRPr/>
            </a:pPr>
            <a:r>
              <a:rPr lang="it-IT" sz="4000" b="1" dirty="0">
                <a:solidFill>
                  <a:prstClr val="black"/>
                </a:solidFill>
                <a:effectLst>
                  <a:outerShdw blurRad="38100" dist="38100" dir="2700000" algn="tl">
                    <a:srgbClr val="000000">
                      <a:alpha val="43137"/>
                    </a:srgbClr>
                  </a:outerShdw>
                </a:effectLst>
                <a:latin typeface="Calibri"/>
                <a:cs typeface="+mn-cs"/>
              </a:rPr>
              <a:t>generato, non creato, </a:t>
            </a:r>
          </a:p>
          <a:p>
            <a:pPr eaLnBrk="0" fontAlgn="auto" hangingPunct="0">
              <a:spcBef>
                <a:spcPts val="0"/>
              </a:spcBef>
              <a:spcAft>
                <a:spcPts val="0"/>
              </a:spcAft>
              <a:defRPr/>
            </a:pPr>
            <a:r>
              <a:rPr lang="it-IT" sz="4000" b="1" dirty="0">
                <a:solidFill>
                  <a:prstClr val="black"/>
                </a:solidFill>
                <a:effectLst>
                  <a:outerShdw blurRad="38100" dist="38100" dir="2700000" algn="tl">
                    <a:srgbClr val="000000">
                      <a:alpha val="43137"/>
                    </a:srgbClr>
                  </a:outerShdw>
                </a:effectLst>
                <a:latin typeface="Calibri"/>
                <a:cs typeface="+mn-cs"/>
              </a:rPr>
              <a:t>della stessa sostanza del Padre; </a:t>
            </a:r>
          </a:p>
          <a:p>
            <a:pPr eaLnBrk="0" fontAlgn="auto" hangingPunct="0">
              <a:spcBef>
                <a:spcPts val="0"/>
              </a:spcBef>
              <a:spcAft>
                <a:spcPts val="0"/>
              </a:spcAft>
              <a:defRPr/>
            </a:pPr>
            <a:r>
              <a:rPr lang="it-IT" sz="4000" b="1" dirty="0">
                <a:solidFill>
                  <a:prstClr val="black"/>
                </a:solidFill>
                <a:effectLst>
                  <a:outerShdw blurRad="38100" dist="38100" dir="2700000" algn="tl">
                    <a:srgbClr val="000000">
                      <a:alpha val="43137"/>
                    </a:srgbClr>
                  </a:outerShdw>
                </a:effectLst>
                <a:latin typeface="Calibri"/>
                <a:cs typeface="+mn-cs"/>
              </a:rPr>
              <a:t>per mezzo di lui </a:t>
            </a:r>
          </a:p>
          <a:p>
            <a:pPr eaLnBrk="0" fontAlgn="auto" hangingPunct="0">
              <a:spcBef>
                <a:spcPts val="0"/>
              </a:spcBef>
              <a:spcAft>
                <a:spcPts val="0"/>
              </a:spcAft>
              <a:defRPr/>
            </a:pPr>
            <a:r>
              <a:rPr lang="it-IT" sz="4000" b="1" dirty="0">
                <a:solidFill>
                  <a:prstClr val="black"/>
                </a:solidFill>
                <a:effectLst>
                  <a:outerShdw blurRad="38100" dist="38100" dir="2700000" algn="tl">
                    <a:srgbClr val="000000">
                      <a:alpha val="43137"/>
                    </a:srgbClr>
                  </a:outerShdw>
                </a:effectLst>
                <a:latin typeface="Calibri"/>
                <a:cs typeface="+mn-cs"/>
              </a:rPr>
              <a:t>tutte le cose sono state create. </a:t>
            </a:r>
            <a:endParaRPr lang="it-IT" sz="4000" dirty="0">
              <a:solidFill>
                <a:prstClr val="black"/>
              </a:solidFill>
              <a:effectLst>
                <a:outerShdw blurRad="38100" dist="38100" dir="2700000" algn="tl">
                  <a:srgbClr val="000000">
                    <a:alpha val="43137"/>
                  </a:srgbClr>
                </a:outerShdw>
              </a:effectLst>
              <a:latin typeface="Calibri"/>
              <a:cs typeface="+mn-cs"/>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85750" y="0"/>
            <a:ext cx="8858250" cy="6862763"/>
          </a:xfrm>
          <a:prstGeom prst="rect">
            <a:avLst/>
          </a:prstGeom>
        </p:spPr>
        <p:txBody>
          <a:bodyPr>
            <a:spAutoFit/>
          </a:bodyPr>
          <a:lstStyle/>
          <a:p>
            <a:pPr eaLnBrk="0" fontAlgn="auto" hangingPunct="0">
              <a:spcBef>
                <a:spcPts val="0"/>
              </a:spcBef>
              <a:spcAft>
                <a:spcPts val="0"/>
              </a:spcAft>
              <a:defRPr/>
            </a:pPr>
            <a:r>
              <a:rPr lang="it-IT" sz="4000" b="1" dirty="0">
                <a:solidFill>
                  <a:prstClr val="black"/>
                </a:solidFill>
                <a:effectLst>
                  <a:outerShdw blurRad="38100" dist="38100" dir="2700000" algn="tl">
                    <a:srgbClr val="000000">
                      <a:alpha val="43137"/>
                    </a:srgbClr>
                  </a:outerShdw>
                </a:effectLst>
                <a:latin typeface="+mn-lt"/>
                <a:cs typeface="+mn-cs"/>
              </a:rPr>
              <a:t>Per noi uomini </a:t>
            </a:r>
          </a:p>
          <a:p>
            <a:pPr eaLnBrk="0" fontAlgn="auto" hangingPunct="0">
              <a:spcBef>
                <a:spcPts val="0"/>
              </a:spcBef>
              <a:spcAft>
                <a:spcPts val="0"/>
              </a:spcAft>
              <a:defRPr/>
            </a:pPr>
            <a:r>
              <a:rPr lang="it-IT" sz="4000" b="1" dirty="0">
                <a:solidFill>
                  <a:prstClr val="black"/>
                </a:solidFill>
                <a:effectLst>
                  <a:outerShdw blurRad="38100" dist="38100" dir="2700000" algn="tl">
                    <a:srgbClr val="000000">
                      <a:alpha val="43137"/>
                    </a:srgbClr>
                  </a:outerShdw>
                </a:effectLst>
                <a:latin typeface="+mn-lt"/>
                <a:cs typeface="+mn-cs"/>
              </a:rPr>
              <a:t>e per la nostra salvezza discese dal cielo, e </a:t>
            </a:r>
            <a:r>
              <a:rPr lang="it-IT" sz="4000" b="1" u="sng" dirty="0">
                <a:solidFill>
                  <a:prstClr val="black"/>
                </a:solidFill>
                <a:effectLst>
                  <a:outerShdw blurRad="38100" dist="38100" dir="2700000" algn="tl">
                    <a:srgbClr val="000000">
                      <a:alpha val="43137"/>
                    </a:srgbClr>
                  </a:outerShdw>
                </a:effectLst>
                <a:latin typeface="+mn-lt"/>
                <a:cs typeface="+mn-cs"/>
              </a:rPr>
              <a:t>per opera dello Spirito santo </a:t>
            </a:r>
          </a:p>
          <a:p>
            <a:pPr eaLnBrk="0" fontAlgn="auto" hangingPunct="0">
              <a:spcBef>
                <a:spcPts val="0"/>
              </a:spcBef>
              <a:spcAft>
                <a:spcPts val="0"/>
              </a:spcAft>
              <a:defRPr/>
            </a:pPr>
            <a:r>
              <a:rPr lang="it-IT" sz="4000" b="1" u="sng" dirty="0">
                <a:solidFill>
                  <a:prstClr val="black"/>
                </a:solidFill>
                <a:effectLst>
                  <a:outerShdw blurRad="38100" dist="38100" dir="2700000" algn="tl">
                    <a:srgbClr val="000000">
                      <a:alpha val="43137"/>
                    </a:srgbClr>
                  </a:outerShdw>
                </a:effectLst>
                <a:latin typeface="+mn-lt"/>
                <a:cs typeface="+mn-cs"/>
              </a:rPr>
              <a:t>si è incarnato </a:t>
            </a:r>
          </a:p>
          <a:p>
            <a:pPr eaLnBrk="0" fontAlgn="auto" hangingPunct="0">
              <a:spcBef>
                <a:spcPts val="0"/>
              </a:spcBef>
              <a:spcAft>
                <a:spcPts val="0"/>
              </a:spcAft>
              <a:defRPr/>
            </a:pPr>
            <a:r>
              <a:rPr lang="it-IT" sz="4000" b="1" u="sng" dirty="0">
                <a:solidFill>
                  <a:prstClr val="black"/>
                </a:solidFill>
                <a:effectLst>
                  <a:outerShdw blurRad="38100" dist="38100" dir="2700000" algn="tl">
                    <a:srgbClr val="000000">
                      <a:alpha val="43137"/>
                    </a:srgbClr>
                  </a:outerShdw>
                </a:effectLst>
                <a:latin typeface="+mn-lt"/>
                <a:cs typeface="+mn-cs"/>
              </a:rPr>
              <a:t>nel seno della vergine Maria </a:t>
            </a:r>
          </a:p>
          <a:p>
            <a:pPr eaLnBrk="0" fontAlgn="auto" hangingPunct="0">
              <a:spcBef>
                <a:spcPts val="0"/>
              </a:spcBef>
              <a:spcAft>
                <a:spcPts val="0"/>
              </a:spcAft>
              <a:defRPr/>
            </a:pPr>
            <a:r>
              <a:rPr lang="it-IT" sz="4000" b="1" u="sng" dirty="0">
                <a:solidFill>
                  <a:prstClr val="black"/>
                </a:solidFill>
                <a:effectLst>
                  <a:outerShdw blurRad="38100" dist="38100" dir="2700000" algn="tl">
                    <a:srgbClr val="000000">
                      <a:alpha val="43137"/>
                    </a:srgbClr>
                  </a:outerShdw>
                </a:effectLst>
                <a:latin typeface="+mn-lt"/>
                <a:cs typeface="+mn-cs"/>
              </a:rPr>
              <a:t>e si è fatto uomo</a:t>
            </a:r>
            <a:r>
              <a:rPr lang="it-IT" sz="4000" b="1" dirty="0">
                <a:solidFill>
                  <a:prstClr val="black"/>
                </a:solidFill>
                <a:effectLst>
                  <a:outerShdw blurRad="38100" dist="38100" dir="2700000" algn="tl">
                    <a:srgbClr val="000000">
                      <a:alpha val="43137"/>
                    </a:srgbClr>
                  </a:outerShdw>
                </a:effectLst>
                <a:latin typeface="+mn-lt"/>
                <a:cs typeface="+mn-cs"/>
              </a:rPr>
              <a:t>. </a:t>
            </a:r>
          </a:p>
          <a:p>
            <a:pPr eaLnBrk="0" fontAlgn="auto" hangingPunct="0">
              <a:spcBef>
                <a:spcPts val="0"/>
              </a:spcBef>
              <a:spcAft>
                <a:spcPts val="0"/>
              </a:spcAft>
              <a:defRPr/>
            </a:pPr>
            <a:r>
              <a:rPr lang="it-IT" sz="4000" b="1" dirty="0">
                <a:solidFill>
                  <a:prstClr val="black"/>
                </a:solidFill>
                <a:effectLst>
                  <a:outerShdw blurRad="38100" dist="38100" dir="2700000" algn="tl">
                    <a:srgbClr val="000000">
                      <a:alpha val="43137"/>
                    </a:srgbClr>
                  </a:outerShdw>
                </a:effectLst>
                <a:latin typeface="+mn-lt"/>
                <a:cs typeface="+mn-cs"/>
              </a:rPr>
              <a:t>Fu crocifisso per noi sotto Ponzio Pilato, morì e fu sepolto. </a:t>
            </a:r>
          </a:p>
          <a:p>
            <a:pPr eaLnBrk="0" fontAlgn="auto" hangingPunct="0">
              <a:spcBef>
                <a:spcPts val="0"/>
              </a:spcBef>
              <a:spcAft>
                <a:spcPts val="0"/>
              </a:spcAft>
              <a:defRPr/>
            </a:pPr>
            <a:r>
              <a:rPr lang="it-IT" sz="4000" b="1" dirty="0">
                <a:solidFill>
                  <a:prstClr val="black"/>
                </a:solidFill>
                <a:effectLst>
                  <a:outerShdw blurRad="38100" dist="38100" dir="2700000" algn="tl">
                    <a:srgbClr val="000000">
                      <a:alpha val="43137"/>
                    </a:srgbClr>
                  </a:outerShdw>
                </a:effectLst>
                <a:latin typeface="+mn-lt"/>
                <a:cs typeface="+mn-cs"/>
              </a:rPr>
              <a:t>Il terzo giorno è risuscitato, </a:t>
            </a:r>
          </a:p>
          <a:p>
            <a:pPr eaLnBrk="0" fontAlgn="auto" hangingPunct="0">
              <a:spcBef>
                <a:spcPts val="0"/>
              </a:spcBef>
              <a:spcAft>
                <a:spcPts val="0"/>
              </a:spcAft>
              <a:defRPr/>
            </a:pPr>
            <a:r>
              <a:rPr lang="it-IT" sz="4000" b="1" dirty="0">
                <a:solidFill>
                  <a:prstClr val="black"/>
                </a:solidFill>
                <a:effectLst>
                  <a:outerShdw blurRad="38100" dist="38100" dir="2700000" algn="tl">
                    <a:srgbClr val="000000">
                      <a:alpha val="43137"/>
                    </a:srgbClr>
                  </a:outerShdw>
                </a:effectLst>
                <a:latin typeface="+mn-lt"/>
                <a:cs typeface="+mn-cs"/>
              </a:rPr>
              <a:t>secondo le Scritture, è salito al cielo, siede alla destra del Padre. </a:t>
            </a:r>
            <a:endParaRPr lang="it-IT" dirty="0">
              <a:latin typeface="+mn-lt"/>
              <a:cs typeface="+mn-cs"/>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4" descr="Natale"/>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918325"/>
          </a:xfrm>
          <a:prstGeom prst="rect">
            <a:avLst/>
          </a:prstGeom>
          <a:noFill/>
          <a:ln w="9525">
            <a:noFill/>
            <a:miter lim="800000"/>
            <a:headEnd/>
            <a:tailEnd/>
          </a:ln>
        </p:spPr>
      </p:pic>
      <p:sp>
        <p:nvSpPr>
          <p:cNvPr id="2" name="Rettangolo 1"/>
          <p:cNvSpPr/>
          <p:nvPr/>
        </p:nvSpPr>
        <p:spPr>
          <a:xfrm>
            <a:off x="500034" y="285728"/>
            <a:ext cx="6572250" cy="2123658"/>
          </a:xfrm>
          <a:prstGeom prst="rect">
            <a:avLst/>
          </a:prstGeom>
          <a:solidFill>
            <a:srgbClr val="FFFFFF">
              <a:alpha val="69804"/>
            </a:srgbClr>
          </a:solidFill>
          <a:effectLst>
            <a:softEdge rad="63500"/>
          </a:effectLst>
        </p:spPr>
        <p:txBody>
          <a:bodyPr>
            <a:spAutoFit/>
          </a:bodyPr>
          <a:lstStyle/>
          <a:p>
            <a:pPr eaLnBrk="0" hangingPunct="0">
              <a:defRPr/>
            </a:pPr>
            <a:r>
              <a:rPr lang="it-IT" sz="4400" dirty="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O Bambino mio divino, </a:t>
            </a:r>
          </a:p>
          <a:p>
            <a:pPr eaLnBrk="0" hangingPunct="0">
              <a:defRPr/>
            </a:pPr>
            <a:r>
              <a:rPr lang="it-IT" sz="4400" dirty="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io ti vedo qui a tremar:</a:t>
            </a:r>
          </a:p>
          <a:p>
            <a:pPr eaLnBrk="0" hangingPunct="0">
              <a:defRPr/>
            </a:pPr>
            <a:r>
              <a:rPr lang="it-IT" sz="4400" dirty="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o Dio beato! </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14313" y="857250"/>
            <a:ext cx="8715375" cy="1938338"/>
          </a:xfrm>
          <a:prstGeom prst="rect">
            <a:avLst/>
          </a:prstGeom>
        </p:spPr>
        <p:txBody>
          <a:bodyPr>
            <a:spAutoFit/>
          </a:bodyPr>
          <a:lstStyle/>
          <a:p>
            <a:pPr eaLnBrk="0" fontAlgn="auto" hangingPunct="0">
              <a:spcBef>
                <a:spcPts val="0"/>
              </a:spcBef>
              <a:spcAft>
                <a:spcPts val="0"/>
              </a:spcAft>
              <a:defRPr/>
            </a:pPr>
            <a:r>
              <a:rPr lang="it-IT" sz="4000" b="1" dirty="0">
                <a:solidFill>
                  <a:prstClr val="black"/>
                </a:solidFill>
                <a:effectLst>
                  <a:outerShdw blurRad="38100" dist="38100" dir="2700000" algn="tl">
                    <a:srgbClr val="000000">
                      <a:alpha val="43137"/>
                    </a:srgbClr>
                  </a:outerShdw>
                </a:effectLst>
                <a:latin typeface="Calibri"/>
                <a:cs typeface="+mn-cs"/>
              </a:rPr>
              <a:t>E di nuovo verrà, nella gloria, </a:t>
            </a:r>
          </a:p>
          <a:p>
            <a:pPr eaLnBrk="0" fontAlgn="auto" hangingPunct="0">
              <a:spcBef>
                <a:spcPts val="0"/>
              </a:spcBef>
              <a:spcAft>
                <a:spcPts val="0"/>
              </a:spcAft>
              <a:defRPr/>
            </a:pPr>
            <a:r>
              <a:rPr lang="it-IT" sz="4000" b="1" dirty="0">
                <a:solidFill>
                  <a:prstClr val="black"/>
                </a:solidFill>
                <a:effectLst>
                  <a:outerShdw blurRad="38100" dist="38100" dir="2700000" algn="tl">
                    <a:srgbClr val="000000">
                      <a:alpha val="43137"/>
                    </a:srgbClr>
                  </a:outerShdw>
                </a:effectLst>
                <a:latin typeface="Calibri"/>
                <a:cs typeface="+mn-cs"/>
              </a:rPr>
              <a:t>per giudicare i vivi e i morti, </a:t>
            </a:r>
          </a:p>
          <a:p>
            <a:pPr eaLnBrk="0" fontAlgn="auto" hangingPunct="0">
              <a:spcBef>
                <a:spcPts val="0"/>
              </a:spcBef>
              <a:spcAft>
                <a:spcPts val="0"/>
              </a:spcAft>
              <a:defRPr/>
            </a:pPr>
            <a:r>
              <a:rPr lang="it-IT" sz="4000" b="1" dirty="0">
                <a:solidFill>
                  <a:prstClr val="black"/>
                </a:solidFill>
                <a:effectLst>
                  <a:outerShdw blurRad="38100" dist="38100" dir="2700000" algn="tl">
                    <a:srgbClr val="000000">
                      <a:alpha val="43137"/>
                    </a:srgbClr>
                  </a:outerShdw>
                </a:effectLst>
                <a:latin typeface="Calibri"/>
                <a:cs typeface="+mn-cs"/>
              </a:rPr>
              <a:t>e il suo regno non avrà fine. </a:t>
            </a:r>
            <a:endParaRPr lang="it-IT" dirty="0">
              <a:solidFill>
                <a:prstClr val="black"/>
              </a:solidFill>
              <a:latin typeface="Calibri"/>
              <a:cs typeface="+mn-cs"/>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14313" y="428625"/>
            <a:ext cx="8929687" cy="3786188"/>
          </a:xfrm>
          <a:prstGeom prst="rect">
            <a:avLst/>
          </a:prstGeom>
        </p:spPr>
        <p:txBody>
          <a:bodyPr>
            <a:spAutoFit/>
          </a:bodyPr>
          <a:lstStyle/>
          <a:p>
            <a:pPr eaLnBrk="0" fontAlgn="auto" hangingPunct="0">
              <a:spcBef>
                <a:spcPts val="0"/>
              </a:spcBef>
              <a:spcAft>
                <a:spcPts val="0"/>
              </a:spcAft>
              <a:defRPr/>
            </a:pPr>
            <a:r>
              <a:rPr lang="it-IT" sz="4000" b="1" dirty="0">
                <a:solidFill>
                  <a:prstClr val="black"/>
                </a:solidFill>
                <a:effectLst>
                  <a:outerShdw blurRad="38100" dist="38100" dir="2700000" algn="tl">
                    <a:srgbClr val="000000">
                      <a:alpha val="43137"/>
                    </a:srgbClr>
                  </a:outerShdw>
                </a:effectLst>
                <a:latin typeface="+mn-lt"/>
                <a:cs typeface="+mn-cs"/>
              </a:rPr>
              <a:t>Credo nello Spirito Santo, </a:t>
            </a:r>
          </a:p>
          <a:p>
            <a:pPr eaLnBrk="0" fontAlgn="auto" hangingPunct="0">
              <a:spcBef>
                <a:spcPts val="0"/>
              </a:spcBef>
              <a:spcAft>
                <a:spcPts val="0"/>
              </a:spcAft>
              <a:defRPr/>
            </a:pPr>
            <a:r>
              <a:rPr lang="it-IT" sz="4000" b="1" dirty="0">
                <a:solidFill>
                  <a:prstClr val="black"/>
                </a:solidFill>
                <a:effectLst>
                  <a:outerShdw blurRad="38100" dist="38100" dir="2700000" algn="tl">
                    <a:srgbClr val="000000">
                      <a:alpha val="43137"/>
                    </a:srgbClr>
                  </a:outerShdw>
                </a:effectLst>
                <a:latin typeface="+mn-lt"/>
                <a:cs typeface="+mn-cs"/>
              </a:rPr>
              <a:t>che è Signore e dà la vita, </a:t>
            </a:r>
          </a:p>
          <a:p>
            <a:pPr eaLnBrk="0" fontAlgn="auto" hangingPunct="0">
              <a:spcBef>
                <a:spcPts val="0"/>
              </a:spcBef>
              <a:spcAft>
                <a:spcPts val="0"/>
              </a:spcAft>
              <a:defRPr/>
            </a:pPr>
            <a:r>
              <a:rPr lang="it-IT" sz="4000" b="1" dirty="0">
                <a:solidFill>
                  <a:prstClr val="black"/>
                </a:solidFill>
                <a:effectLst>
                  <a:outerShdw blurRad="38100" dist="38100" dir="2700000" algn="tl">
                    <a:srgbClr val="000000">
                      <a:alpha val="43137"/>
                    </a:srgbClr>
                  </a:outerShdw>
                </a:effectLst>
                <a:latin typeface="+mn-lt"/>
                <a:cs typeface="+mn-cs"/>
              </a:rPr>
              <a:t>e procede dal Padre e dal Figlio. </a:t>
            </a:r>
          </a:p>
          <a:p>
            <a:pPr eaLnBrk="0" fontAlgn="auto" hangingPunct="0">
              <a:spcBef>
                <a:spcPts val="0"/>
              </a:spcBef>
              <a:spcAft>
                <a:spcPts val="0"/>
              </a:spcAft>
              <a:defRPr/>
            </a:pPr>
            <a:r>
              <a:rPr lang="it-IT" sz="4000" b="1" dirty="0">
                <a:solidFill>
                  <a:prstClr val="black"/>
                </a:solidFill>
                <a:effectLst>
                  <a:outerShdw blurRad="38100" dist="38100" dir="2700000" algn="tl">
                    <a:srgbClr val="000000">
                      <a:alpha val="43137"/>
                    </a:srgbClr>
                  </a:outerShdw>
                </a:effectLst>
                <a:latin typeface="+mn-lt"/>
                <a:cs typeface="+mn-cs"/>
              </a:rPr>
              <a:t>Con il Padre e il Figlio è adorato </a:t>
            </a:r>
          </a:p>
          <a:p>
            <a:pPr eaLnBrk="0" fontAlgn="auto" hangingPunct="0">
              <a:spcBef>
                <a:spcPts val="0"/>
              </a:spcBef>
              <a:spcAft>
                <a:spcPts val="0"/>
              </a:spcAft>
              <a:defRPr/>
            </a:pPr>
            <a:r>
              <a:rPr lang="it-IT" sz="4000" b="1" dirty="0">
                <a:solidFill>
                  <a:prstClr val="black"/>
                </a:solidFill>
                <a:effectLst>
                  <a:outerShdw blurRad="38100" dist="38100" dir="2700000" algn="tl">
                    <a:srgbClr val="000000">
                      <a:alpha val="43137"/>
                    </a:srgbClr>
                  </a:outerShdw>
                </a:effectLst>
                <a:latin typeface="+mn-lt"/>
                <a:cs typeface="+mn-cs"/>
              </a:rPr>
              <a:t>e glorificato, </a:t>
            </a:r>
          </a:p>
          <a:p>
            <a:pPr eaLnBrk="0" fontAlgn="auto" hangingPunct="0">
              <a:spcBef>
                <a:spcPts val="0"/>
              </a:spcBef>
              <a:spcAft>
                <a:spcPts val="0"/>
              </a:spcAft>
              <a:defRPr/>
            </a:pPr>
            <a:r>
              <a:rPr lang="it-IT" sz="4000" b="1" dirty="0">
                <a:solidFill>
                  <a:prstClr val="black"/>
                </a:solidFill>
                <a:effectLst>
                  <a:outerShdw blurRad="38100" dist="38100" dir="2700000" algn="tl">
                    <a:srgbClr val="000000">
                      <a:alpha val="43137"/>
                    </a:srgbClr>
                  </a:outerShdw>
                </a:effectLst>
                <a:latin typeface="+mn-lt"/>
                <a:cs typeface="+mn-cs"/>
              </a:rPr>
              <a:t>e ha parlato per mezzo dei profeti. </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14313" y="357188"/>
            <a:ext cx="8786812" cy="4400550"/>
          </a:xfrm>
          <a:prstGeom prst="rect">
            <a:avLst/>
          </a:prstGeom>
        </p:spPr>
        <p:txBody>
          <a:bodyPr>
            <a:spAutoFit/>
          </a:bodyPr>
          <a:lstStyle/>
          <a:p>
            <a:pPr eaLnBrk="0" fontAlgn="auto" hangingPunct="0">
              <a:spcBef>
                <a:spcPts val="0"/>
              </a:spcBef>
              <a:spcAft>
                <a:spcPts val="0"/>
              </a:spcAft>
              <a:defRPr/>
            </a:pPr>
            <a:r>
              <a:rPr lang="it-IT" sz="4000" b="1" dirty="0">
                <a:solidFill>
                  <a:prstClr val="black"/>
                </a:solidFill>
                <a:effectLst>
                  <a:outerShdw blurRad="38100" dist="38100" dir="2700000" algn="tl">
                    <a:srgbClr val="000000">
                      <a:alpha val="43137"/>
                    </a:srgbClr>
                  </a:outerShdw>
                </a:effectLst>
                <a:latin typeface="Calibri"/>
                <a:cs typeface="+mn-cs"/>
              </a:rPr>
              <a:t>Credo la Chiesa, </a:t>
            </a:r>
          </a:p>
          <a:p>
            <a:pPr eaLnBrk="0" fontAlgn="auto" hangingPunct="0">
              <a:spcBef>
                <a:spcPts val="0"/>
              </a:spcBef>
              <a:spcAft>
                <a:spcPts val="0"/>
              </a:spcAft>
              <a:defRPr/>
            </a:pPr>
            <a:r>
              <a:rPr lang="it-IT" sz="4000" b="1" dirty="0">
                <a:solidFill>
                  <a:prstClr val="black"/>
                </a:solidFill>
                <a:effectLst>
                  <a:outerShdw blurRad="38100" dist="38100" dir="2700000" algn="tl">
                    <a:srgbClr val="000000">
                      <a:alpha val="43137"/>
                    </a:srgbClr>
                  </a:outerShdw>
                </a:effectLst>
                <a:latin typeface="Calibri"/>
                <a:cs typeface="+mn-cs"/>
              </a:rPr>
              <a:t>una santa cattolica e apostolica. </a:t>
            </a:r>
          </a:p>
          <a:p>
            <a:pPr eaLnBrk="0" fontAlgn="auto" hangingPunct="0">
              <a:spcBef>
                <a:spcPts val="0"/>
              </a:spcBef>
              <a:spcAft>
                <a:spcPts val="0"/>
              </a:spcAft>
              <a:defRPr/>
            </a:pPr>
            <a:r>
              <a:rPr lang="it-IT" sz="4000" b="1" dirty="0">
                <a:solidFill>
                  <a:prstClr val="black"/>
                </a:solidFill>
                <a:effectLst>
                  <a:outerShdw blurRad="38100" dist="38100" dir="2700000" algn="tl">
                    <a:srgbClr val="000000">
                      <a:alpha val="43137"/>
                    </a:srgbClr>
                  </a:outerShdw>
                </a:effectLst>
                <a:latin typeface="Calibri"/>
                <a:cs typeface="+mn-cs"/>
              </a:rPr>
              <a:t>Professo un solo battesimo </a:t>
            </a:r>
          </a:p>
          <a:p>
            <a:pPr eaLnBrk="0" fontAlgn="auto" hangingPunct="0">
              <a:spcBef>
                <a:spcPts val="0"/>
              </a:spcBef>
              <a:spcAft>
                <a:spcPts val="0"/>
              </a:spcAft>
              <a:defRPr/>
            </a:pPr>
            <a:r>
              <a:rPr lang="it-IT" sz="4000" b="1" dirty="0">
                <a:solidFill>
                  <a:prstClr val="black"/>
                </a:solidFill>
                <a:effectLst>
                  <a:outerShdw blurRad="38100" dist="38100" dir="2700000" algn="tl">
                    <a:srgbClr val="000000">
                      <a:alpha val="43137"/>
                    </a:srgbClr>
                  </a:outerShdw>
                </a:effectLst>
                <a:latin typeface="Calibri"/>
                <a:cs typeface="+mn-cs"/>
              </a:rPr>
              <a:t>per il perdono dei peccati. </a:t>
            </a:r>
          </a:p>
          <a:p>
            <a:pPr eaLnBrk="0" fontAlgn="auto" hangingPunct="0">
              <a:spcBef>
                <a:spcPts val="0"/>
              </a:spcBef>
              <a:spcAft>
                <a:spcPts val="0"/>
              </a:spcAft>
              <a:defRPr/>
            </a:pPr>
            <a:r>
              <a:rPr lang="it-IT" sz="4000" b="1" dirty="0">
                <a:solidFill>
                  <a:prstClr val="black"/>
                </a:solidFill>
                <a:effectLst>
                  <a:outerShdw blurRad="38100" dist="38100" dir="2700000" algn="tl">
                    <a:srgbClr val="000000">
                      <a:alpha val="43137"/>
                    </a:srgbClr>
                  </a:outerShdw>
                </a:effectLst>
                <a:latin typeface="Calibri"/>
                <a:cs typeface="+mn-cs"/>
              </a:rPr>
              <a:t>Aspetto la risurrezione dei morti </a:t>
            </a:r>
          </a:p>
          <a:p>
            <a:pPr eaLnBrk="0" fontAlgn="auto" hangingPunct="0">
              <a:spcBef>
                <a:spcPts val="0"/>
              </a:spcBef>
              <a:spcAft>
                <a:spcPts val="0"/>
              </a:spcAft>
              <a:defRPr/>
            </a:pPr>
            <a:r>
              <a:rPr lang="it-IT" sz="4000" b="1" dirty="0">
                <a:solidFill>
                  <a:prstClr val="black"/>
                </a:solidFill>
                <a:effectLst>
                  <a:outerShdw blurRad="38100" dist="38100" dir="2700000" algn="tl">
                    <a:srgbClr val="000000">
                      <a:alpha val="43137"/>
                    </a:srgbClr>
                  </a:outerShdw>
                </a:effectLst>
                <a:latin typeface="Calibri"/>
                <a:cs typeface="+mn-cs"/>
              </a:rPr>
              <a:t>e la vita del mondo che verrà. </a:t>
            </a:r>
          </a:p>
          <a:p>
            <a:pPr eaLnBrk="0" fontAlgn="auto" hangingPunct="0">
              <a:spcBef>
                <a:spcPts val="0"/>
              </a:spcBef>
              <a:spcAft>
                <a:spcPts val="0"/>
              </a:spcAft>
              <a:defRPr/>
            </a:pPr>
            <a:r>
              <a:rPr lang="it-IT" sz="4000" b="1" dirty="0">
                <a:solidFill>
                  <a:prstClr val="black"/>
                </a:solidFill>
                <a:effectLst>
                  <a:outerShdw blurRad="38100" dist="38100" dir="2700000" algn="tl">
                    <a:srgbClr val="000000">
                      <a:alpha val="43137"/>
                    </a:srgbClr>
                  </a:outerShdw>
                </a:effectLst>
                <a:latin typeface="Calibri"/>
                <a:cs typeface="+mn-cs"/>
              </a:rPr>
              <a:t>Amen.</a:t>
            </a:r>
            <a:r>
              <a:rPr lang="it-IT" sz="4000" dirty="0">
                <a:solidFill>
                  <a:prstClr val="black"/>
                </a:solidFill>
                <a:effectLst>
                  <a:outerShdw blurRad="38100" dist="38100" dir="2700000" algn="tl">
                    <a:srgbClr val="000000">
                      <a:alpha val="43137"/>
                    </a:srgbClr>
                  </a:outerShdw>
                </a:effectLst>
                <a:latin typeface="Calibri"/>
                <a:cs typeface="+mn-cs"/>
              </a:rPr>
              <a:t> </a:t>
            </a:r>
            <a:endParaRPr lang="it-IT" dirty="0">
              <a:solidFill>
                <a:prstClr val="black"/>
              </a:solidFill>
              <a:latin typeface="Calibri"/>
              <a:cs typeface="+mn-cs"/>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immareli.altervista.org/ani/nativitamov.gif"/>
          <p:cNvPicPr>
            <a:picLocks noChangeAspect="1" noChangeArrowheads="1" noCrop="1"/>
          </p:cNvPicPr>
          <p:nvPr/>
        </p:nvPicPr>
        <p:blipFill>
          <a:blip r:embed="rId2"/>
          <a:srcRect/>
          <a:stretch>
            <a:fillRect/>
          </a:stretch>
        </p:blipFill>
        <p:spPr bwMode="auto">
          <a:xfrm>
            <a:off x="-1" y="0"/>
            <a:ext cx="9151805" cy="6858000"/>
          </a:xfrm>
          <a:prstGeom prst="rect">
            <a:avLst/>
          </a:prstGeom>
          <a:noFill/>
        </p:spPr>
      </p:pic>
      <p:sp>
        <p:nvSpPr>
          <p:cNvPr id="384001" name="Rectangle 1"/>
          <p:cNvSpPr>
            <a:spLocks noChangeArrowheads="1"/>
          </p:cNvSpPr>
          <p:nvPr/>
        </p:nvSpPr>
        <p:spPr bwMode="auto">
          <a:xfrm>
            <a:off x="1143000" y="428625"/>
            <a:ext cx="7358090" cy="1323439"/>
          </a:xfrm>
          <a:prstGeom prst="rect">
            <a:avLst/>
          </a:prstGeom>
          <a:noFill/>
          <a:ln w="9525">
            <a:noFill/>
            <a:miter lim="800000"/>
            <a:headEnd/>
            <a:tailEnd/>
          </a:ln>
          <a:effectLst/>
        </p:spPr>
        <p:txBody>
          <a:bodyPr wrap="square" anchor="ctr">
            <a:spAutoFit/>
          </a:bodyPr>
          <a:lstStyle/>
          <a:p>
            <a:pPr algn="ctr" eaLnBrk="0" hangingPunct="0">
              <a:defRPr/>
            </a:pPr>
            <a:r>
              <a:rPr lang="it-IT" sz="4000" b="1" dirty="0" smtClean="0">
                <a:solidFill>
                  <a:srgbClr val="FF0000"/>
                </a:solidFill>
                <a:effectLst>
                  <a:outerShdw blurRad="38100" dist="38100" dir="2700000" algn="tl">
                    <a:srgbClr val="000000">
                      <a:alpha val="43137"/>
                    </a:srgbClr>
                  </a:outerShdw>
                </a:effectLst>
                <a:latin typeface="Tahoma" pitchFamily="34" charset="0"/>
                <a:ea typeface="Times New Roman" pitchFamily="18" charset="0"/>
                <a:cs typeface="Tahoma" pitchFamily="34" charset="0"/>
              </a:rPr>
              <a:t>Astro del ciel, </a:t>
            </a:r>
            <a:r>
              <a:rPr lang="it-IT" sz="4000" b="1" dirty="0" err="1" smtClean="0">
                <a:solidFill>
                  <a:srgbClr val="FF0000"/>
                </a:solidFill>
                <a:effectLst>
                  <a:outerShdw blurRad="38100" dist="38100" dir="2700000" algn="tl">
                    <a:srgbClr val="000000">
                      <a:alpha val="43137"/>
                    </a:srgbClr>
                  </a:outerShdw>
                </a:effectLst>
                <a:latin typeface="Tahoma" pitchFamily="34" charset="0"/>
                <a:ea typeface="Times New Roman" pitchFamily="18" charset="0"/>
                <a:cs typeface="Tahoma" pitchFamily="34" charset="0"/>
              </a:rPr>
              <a:t>Pargol</a:t>
            </a:r>
            <a:r>
              <a:rPr lang="it-IT" sz="4000" b="1" dirty="0" smtClean="0">
                <a:solidFill>
                  <a:srgbClr val="FF0000"/>
                </a:solidFill>
                <a:effectLst>
                  <a:outerShdw blurRad="38100" dist="38100" dir="2700000" algn="tl">
                    <a:srgbClr val="000000">
                      <a:alpha val="43137"/>
                    </a:srgbClr>
                  </a:outerShdw>
                </a:effectLst>
                <a:latin typeface="Tahoma" pitchFamily="34" charset="0"/>
                <a:ea typeface="Times New Roman" pitchFamily="18" charset="0"/>
                <a:cs typeface="Tahoma" pitchFamily="34" charset="0"/>
              </a:rPr>
              <a:t> </a:t>
            </a:r>
            <a:r>
              <a:rPr lang="it-IT" sz="4000" b="1" dirty="0" err="1" smtClean="0">
                <a:solidFill>
                  <a:srgbClr val="FF0000"/>
                </a:solidFill>
                <a:effectLst>
                  <a:outerShdw blurRad="38100" dist="38100" dir="2700000" algn="tl">
                    <a:srgbClr val="000000">
                      <a:alpha val="43137"/>
                    </a:srgbClr>
                  </a:outerShdw>
                </a:effectLst>
                <a:latin typeface="Tahoma" pitchFamily="34" charset="0"/>
                <a:ea typeface="Times New Roman" pitchFamily="18" charset="0"/>
                <a:cs typeface="Tahoma" pitchFamily="34" charset="0"/>
              </a:rPr>
              <a:t>divin</a:t>
            </a:r>
            <a:r>
              <a:rPr lang="it-IT" sz="4000" b="1" dirty="0" smtClean="0">
                <a:solidFill>
                  <a:srgbClr val="FF0000"/>
                </a:solidFill>
                <a:effectLst>
                  <a:outerShdw blurRad="38100" dist="38100" dir="2700000" algn="tl">
                    <a:srgbClr val="000000">
                      <a:alpha val="43137"/>
                    </a:srgbClr>
                  </a:outerShdw>
                </a:effectLst>
                <a:latin typeface="Tahoma" pitchFamily="34" charset="0"/>
                <a:ea typeface="Times New Roman" pitchFamily="18" charset="0"/>
                <a:cs typeface="Tahoma" pitchFamily="34" charset="0"/>
              </a:rPr>
              <a:t>! Mite Agnello Redentor! </a:t>
            </a:r>
            <a:endParaRPr lang="it-IT" sz="4000" b="1" dirty="0">
              <a:solidFill>
                <a:srgbClr val="FF0000"/>
              </a:solidFill>
              <a:effectLst>
                <a:outerShdw blurRad="38100" dist="38100" dir="2700000" algn="tl">
                  <a:srgbClr val="000000">
                    <a:alpha val="43137"/>
                  </a:srgbClr>
                </a:outerShdw>
              </a:effectLst>
              <a:latin typeface="Tahoma" pitchFamily="34" charset="0"/>
              <a:cs typeface="Tahoma" pitchFamily="34" charset="0"/>
            </a:endParaRPr>
          </a:p>
        </p:txBody>
      </p:sp>
    </p:spTree>
    <p:extLst>
      <p:ext uri="{BB962C8B-B14F-4D97-AF65-F5344CB8AC3E}">
        <p14:creationId xmlns:p14="http://schemas.microsoft.com/office/powerpoint/2010/main" val="2503663274"/>
      </p:ext>
    </p:extLst>
  </p:cSld>
  <p:clrMapOvr>
    <a:masterClrMapping/>
  </p:clrMapOvr>
  <p:transition spd="med"/>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licca per immagine full size"/>
          <p:cNvPicPr>
            <a:picLocks noChangeAspect="1" noChangeArrowheads="1"/>
          </p:cNvPicPr>
          <p:nvPr/>
        </p:nvPicPr>
        <p:blipFill>
          <a:blip r:embed="rId2"/>
          <a:srcRect/>
          <a:stretch>
            <a:fillRect/>
          </a:stretch>
        </p:blipFill>
        <p:spPr bwMode="auto">
          <a:xfrm>
            <a:off x="0" y="1714500"/>
            <a:ext cx="9063038" cy="5143500"/>
          </a:xfrm>
          <a:prstGeom prst="rect">
            <a:avLst/>
          </a:prstGeom>
          <a:noFill/>
          <a:ln w="9525">
            <a:noFill/>
            <a:miter lim="800000"/>
            <a:headEnd/>
            <a:tailEnd/>
          </a:ln>
        </p:spPr>
      </p:pic>
      <p:sp>
        <p:nvSpPr>
          <p:cNvPr id="2" name="Rettangolo 1"/>
          <p:cNvSpPr/>
          <p:nvPr/>
        </p:nvSpPr>
        <p:spPr>
          <a:xfrm>
            <a:off x="428596" y="357166"/>
            <a:ext cx="8429683" cy="1323439"/>
          </a:xfrm>
          <a:prstGeom prst="rect">
            <a:avLst/>
          </a:prstGeom>
        </p:spPr>
        <p:txBody>
          <a:bodyPr wrap="square">
            <a:spAutoFit/>
          </a:bodyPr>
          <a:lstStyle/>
          <a:p>
            <a:pPr eaLnBrk="0" hangingPunct="0">
              <a:defRPr/>
            </a:pPr>
            <a:r>
              <a:rPr lang="it-IT" sz="4000" b="1" dirty="0" smtClean="0">
                <a:solidFill>
                  <a:srgbClr val="FF0000"/>
                </a:solidFill>
                <a:effectLst>
                  <a:outerShdw blurRad="38100" dist="38100" dir="2700000" algn="tl">
                    <a:srgbClr val="000000">
                      <a:alpha val="43137"/>
                    </a:srgbClr>
                  </a:outerShdw>
                </a:effectLst>
                <a:latin typeface="Tahoma" pitchFamily="34" charset="0"/>
                <a:ea typeface="Times New Roman" pitchFamily="18" charset="0"/>
                <a:cs typeface="Tahoma" pitchFamily="34" charset="0"/>
              </a:rPr>
              <a:t>Tu che i vati da lungi sognar, </a:t>
            </a:r>
          </a:p>
          <a:p>
            <a:pPr eaLnBrk="0" hangingPunct="0">
              <a:defRPr/>
            </a:pPr>
            <a:r>
              <a:rPr lang="it-IT" sz="4000" b="1" dirty="0" smtClean="0">
                <a:solidFill>
                  <a:srgbClr val="FF0000"/>
                </a:solidFill>
                <a:effectLst>
                  <a:outerShdw blurRad="38100" dist="38100" dir="2700000" algn="tl">
                    <a:srgbClr val="000000">
                      <a:alpha val="43137"/>
                    </a:srgbClr>
                  </a:outerShdw>
                </a:effectLst>
                <a:latin typeface="Tahoma" pitchFamily="34" charset="0"/>
                <a:ea typeface="Times New Roman" pitchFamily="18" charset="0"/>
                <a:cs typeface="Tahoma" pitchFamily="34" charset="0"/>
              </a:rPr>
              <a:t>tu che angeliche voci annunziar,</a:t>
            </a:r>
            <a:endParaRPr lang="it-IT"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6257680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0.31"/>
                                          </p:val>
                                        </p:tav>
                                        <p:tav tm="100000">
                                          <p:val>
                                            <p:strVal val="#ppt_y+0.31"/>
                                          </p:val>
                                        </p:tav>
                                      </p:tavLst>
                                    </p:anim>
                                    <p:anim calcmode="lin" valueType="num">
                                      <p:cBhvr>
                                        <p:cTn id="10" dur="3000" decel="50000" fill="hold">
                                          <p:stCondLst>
                                            <p:cond delay="200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3000" decel="50000" fill="hold">
                                          <p:stCondLst>
                                            <p:cond delay="2000"/>
                                          </p:stCondLst>
                                        </p:cTn>
                                        <p:tgtEl>
                                          <p:spTgt spid="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http://tillilh9821.altervista.org/albums/userpics/10001/2647.jpg"/>
          <p:cNvPicPr>
            <a:picLocks noChangeAspect="1" noChangeArrowheads="1"/>
          </p:cNvPicPr>
          <p:nvPr/>
        </p:nvPicPr>
        <p:blipFill>
          <a:blip r:embed="rId2"/>
          <a:srcRect/>
          <a:stretch>
            <a:fillRect/>
          </a:stretch>
        </p:blipFill>
        <p:spPr bwMode="auto">
          <a:xfrm>
            <a:off x="0" y="0"/>
            <a:ext cx="9144000" cy="7143750"/>
          </a:xfrm>
          <a:prstGeom prst="rect">
            <a:avLst/>
          </a:prstGeom>
          <a:noFill/>
          <a:ln w="9525">
            <a:noFill/>
            <a:miter lim="800000"/>
            <a:headEnd/>
            <a:tailEnd/>
          </a:ln>
        </p:spPr>
      </p:pic>
      <p:sp>
        <p:nvSpPr>
          <p:cNvPr id="83971" name="Rettangolo 1"/>
          <p:cNvSpPr>
            <a:spLocks noChangeArrowheads="1"/>
          </p:cNvSpPr>
          <p:nvPr/>
        </p:nvSpPr>
        <p:spPr bwMode="auto">
          <a:xfrm>
            <a:off x="1928813" y="5000625"/>
            <a:ext cx="5715000" cy="1323439"/>
          </a:xfrm>
          <a:prstGeom prst="rect">
            <a:avLst/>
          </a:prstGeom>
          <a:noFill/>
          <a:ln w="9525">
            <a:noFill/>
            <a:miter lim="800000"/>
            <a:headEnd/>
            <a:tailEnd/>
          </a:ln>
        </p:spPr>
        <p:txBody>
          <a:bodyPr>
            <a:spAutoFit/>
          </a:bodyPr>
          <a:lstStyle/>
          <a:p>
            <a:pPr algn="just" eaLnBrk="0" hangingPunct="0"/>
            <a:r>
              <a:rPr lang="it-IT" sz="4000" b="1" dirty="0" smtClean="0">
                <a:solidFill>
                  <a:srgbClr val="000000"/>
                </a:solidFill>
                <a:effectLst>
                  <a:outerShdw blurRad="38100" dist="38100" dir="2700000" algn="tl">
                    <a:srgbClr val="000000">
                      <a:alpha val="43137"/>
                    </a:srgbClr>
                  </a:outerShdw>
                </a:effectLst>
                <a:latin typeface="Tahoma" pitchFamily="34" charset="0"/>
                <a:ea typeface="Times New Roman" pitchFamily="18" charset="0"/>
                <a:cs typeface="Tahoma" pitchFamily="34" charset="0"/>
              </a:rPr>
              <a:t>Luce dona alle menti, pace infondi nei cuor!</a:t>
            </a:r>
            <a:endParaRPr lang="it-IT" sz="4000" dirty="0">
              <a:solidFill>
                <a:srgbClr val="000000"/>
              </a:solidFill>
              <a:effectLst>
                <a:outerShdw blurRad="38100" dist="38100" dir="2700000" algn="tl">
                  <a:srgbClr val="000000">
                    <a:alpha val="43137"/>
                  </a:srgbClr>
                </a:outerShdw>
              </a:effectLst>
              <a:latin typeface="Tahoma" pitchFamily="34" charset="0"/>
              <a:ea typeface="Times New Roman" pitchFamily="18" charset="0"/>
              <a:cs typeface="Tahoma" pitchFamily="34" charset="0"/>
            </a:endParaRPr>
          </a:p>
        </p:txBody>
      </p:sp>
      <p:pic>
        <p:nvPicPr>
          <p:cNvPr id="4" name="Picture 2" descr="http://immareli.altervista.org/ani/ang02.gif"/>
          <p:cNvPicPr>
            <a:picLocks noChangeAspect="1" noChangeArrowheads="1" noCrop="1"/>
          </p:cNvPicPr>
          <p:nvPr/>
        </p:nvPicPr>
        <p:blipFill>
          <a:blip r:embed="rId3"/>
          <a:srcRect/>
          <a:stretch>
            <a:fillRect/>
          </a:stretch>
        </p:blipFill>
        <p:spPr bwMode="auto">
          <a:xfrm>
            <a:off x="0" y="0"/>
            <a:ext cx="2360004" cy="3214710"/>
          </a:xfrm>
          <a:prstGeom prst="rect">
            <a:avLst/>
          </a:prstGeom>
          <a:noFill/>
        </p:spPr>
      </p:pic>
    </p:spTree>
    <p:extLst>
      <p:ext uri="{BB962C8B-B14F-4D97-AF65-F5344CB8AC3E}">
        <p14:creationId xmlns:p14="http://schemas.microsoft.com/office/powerpoint/2010/main" val="294770180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Scale>
                                      <p:cBhvr>
                                        <p:cTn id="7"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gtEl>
                                        <p:attrNameLst>
                                          <p:attrName>ppt_x</p:attrName>
                                          <p:attrName>ppt_y</p:attrName>
                                        </p:attrNameLst>
                                      </p:cBhvr>
                                    </p:animMotion>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licca per immagine full size"/>
          <p:cNvPicPr>
            <a:picLocks noChangeAspect="1" noChangeArrowheads="1"/>
          </p:cNvPicPr>
          <p:nvPr/>
        </p:nvPicPr>
        <p:blipFill>
          <a:blip r:embed="rId2"/>
          <a:srcRect/>
          <a:stretch>
            <a:fillRect/>
          </a:stretch>
        </p:blipFill>
        <p:spPr bwMode="auto">
          <a:xfrm>
            <a:off x="0" y="0"/>
            <a:ext cx="9144000" cy="6853238"/>
          </a:xfrm>
          <a:prstGeom prst="rect">
            <a:avLst/>
          </a:prstGeom>
          <a:noFill/>
          <a:ln w="9525">
            <a:noFill/>
            <a:miter lim="800000"/>
            <a:headEnd/>
            <a:tailEnd/>
          </a:ln>
        </p:spPr>
      </p:pic>
      <p:sp>
        <p:nvSpPr>
          <p:cNvPr id="84995" name="Rettangolo 1"/>
          <p:cNvSpPr>
            <a:spLocks noChangeArrowheads="1"/>
          </p:cNvSpPr>
          <p:nvPr/>
        </p:nvSpPr>
        <p:spPr bwMode="auto">
          <a:xfrm>
            <a:off x="3429000" y="0"/>
            <a:ext cx="5715000" cy="1323975"/>
          </a:xfrm>
          <a:prstGeom prst="rect">
            <a:avLst/>
          </a:prstGeom>
          <a:noFill/>
          <a:ln w="9525">
            <a:noFill/>
            <a:miter lim="800000"/>
            <a:headEnd/>
            <a:tailEnd/>
          </a:ln>
        </p:spPr>
        <p:txBody>
          <a:bodyPr>
            <a:spAutoFit/>
          </a:bodyPr>
          <a:lstStyle/>
          <a:p>
            <a:pPr algn="just" eaLnBrk="0" hangingPunct="0"/>
            <a:r>
              <a:rPr lang="it-IT" sz="4000" b="1" dirty="0" smtClean="0">
                <a:solidFill>
                  <a:srgbClr val="000000"/>
                </a:solidFill>
                <a:effectLst>
                  <a:outerShdw blurRad="38100" dist="38100" dir="2700000" algn="tl">
                    <a:srgbClr val="000000">
                      <a:alpha val="43137"/>
                    </a:srgbClr>
                  </a:outerShdw>
                </a:effectLst>
                <a:latin typeface="Tahoma" pitchFamily="34" charset="0"/>
                <a:ea typeface="Times New Roman" pitchFamily="18" charset="0"/>
                <a:cs typeface="Tahoma" pitchFamily="34" charset="0"/>
              </a:rPr>
              <a:t>Luce dona alle menti, pace infondi nei cuor!</a:t>
            </a:r>
            <a:endParaRPr lang="it-IT" sz="4000" dirty="0">
              <a:solidFill>
                <a:srgbClr val="000000"/>
              </a:solidFill>
              <a:effectLst>
                <a:outerShdw blurRad="38100" dist="38100" dir="2700000" algn="tl">
                  <a:srgbClr val="000000">
                    <a:alpha val="43137"/>
                  </a:srgbClr>
                </a:outerShdw>
              </a:effectLst>
              <a:latin typeface="Tahoma" pitchFamily="34" charset="0"/>
              <a:ea typeface="Times New Roman" pitchFamily="18" charset="0"/>
              <a:cs typeface="Tahoma" pitchFamily="34" charset="0"/>
            </a:endParaRPr>
          </a:p>
        </p:txBody>
      </p:sp>
    </p:spTree>
    <p:extLst>
      <p:ext uri="{BB962C8B-B14F-4D97-AF65-F5344CB8AC3E}">
        <p14:creationId xmlns:p14="http://schemas.microsoft.com/office/powerpoint/2010/main" val="71897253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style.rotation</p:attrName>
                                        </p:attrNameLst>
                                      </p:cBhvr>
                                      <p:tavLst>
                                        <p:tav tm="0">
                                          <p:val>
                                            <p:fltVal val="720"/>
                                          </p:val>
                                        </p:tav>
                                        <p:tav tm="100000">
                                          <p:val>
                                            <p:fltVal val="0"/>
                                          </p:val>
                                        </p:tav>
                                      </p:tavLst>
                                    </p:anim>
                                    <p:anim calcmode="lin" valueType="num">
                                      <p:cBhvr>
                                        <p:cTn id="9" dur="2000" fill="hold"/>
                                        <p:tgtEl>
                                          <p:spTgt spid="3"/>
                                        </p:tgtEl>
                                        <p:attrNameLst>
                                          <p:attrName>ppt_h</p:attrName>
                                        </p:attrNameLst>
                                      </p:cBhvr>
                                      <p:tavLst>
                                        <p:tav tm="0">
                                          <p:val>
                                            <p:fltVal val="0"/>
                                          </p:val>
                                        </p:tav>
                                        <p:tav tm="100000">
                                          <p:val>
                                            <p:strVal val="#ppt_h"/>
                                          </p:val>
                                        </p:tav>
                                      </p:tavLst>
                                    </p:anim>
                                    <p:anim calcmode="lin" valueType="num">
                                      <p:cBhvr>
                                        <p:cTn id="10" dur="2000" fill="hold"/>
                                        <p:tgtEl>
                                          <p:spTgt spid="3"/>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4610" name="Picture 2" descr="http://immareli.altervista.org/ani/presepe03.gif"/>
          <p:cNvPicPr>
            <a:picLocks noChangeAspect="1" noChangeArrowheads="1" noCrop="1"/>
          </p:cNvPicPr>
          <p:nvPr/>
        </p:nvPicPr>
        <p:blipFill>
          <a:blip r:embed="rId2"/>
          <a:srcRect/>
          <a:stretch>
            <a:fillRect/>
          </a:stretch>
        </p:blipFill>
        <p:spPr bwMode="auto">
          <a:xfrm>
            <a:off x="0" y="0"/>
            <a:ext cx="9175080" cy="6858000"/>
          </a:xfrm>
          <a:prstGeom prst="rect">
            <a:avLst/>
          </a:prstGeom>
          <a:noFill/>
        </p:spPr>
      </p:pic>
      <p:sp>
        <p:nvSpPr>
          <p:cNvPr id="3" name="Rettangolo 2"/>
          <p:cNvSpPr/>
          <p:nvPr/>
        </p:nvSpPr>
        <p:spPr>
          <a:xfrm>
            <a:off x="714348" y="1428736"/>
            <a:ext cx="7429522" cy="1323439"/>
          </a:xfrm>
          <a:prstGeom prst="rect">
            <a:avLst/>
          </a:prstGeom>
        </p:spPr>
        <p:txBody>
          <a:bodyPr wrap="square">
            <a:spAutoFit/>
          </a:bodyPr>
          <a:lstStyle/>
          <a:p>
            <a:pPr algn="ctr" eaLnBrk="0" hangingPunct="0">
              <a:defRPr/>
            </a:pPr>
            <a:r>
              <a:rPr lang="it-IT" sz="4000" b="1" dirty="0" smtClean="0">
                <a:solidFill>
                  <a:srgbClr val="FF0000"/>
                </a:solidFill>
                <a:effectLst>
                  <a:outerShdw blurRad="38100" dist="38100" dir="2700000" algn="tl">
                    <a:srgbClr val="000000">
                      <a:alpha val="43137"/>
                    </a:srgbClr>
                  </a:outerShdw>
                </a:effectLst>
                <a:latin typeface="Tahoma" pitchFamily="34" charset="0"/>
                <a:ea typeface="Times New Roman" pitchFamily="18" charset="0"/>
                <a:cs typeface="Tahoma" pitchFamily="34" charset="0"/>
              </a:rPr>
              <a:t>Astro del ciel, </a:t>
            </a:r>
            <a:r>
              <a:rPr lang="it-IT" sz="4000" b="1" dirty="0" err="1" smtClean="0">
                <a:solidFill>
                  <a:srgbClr val="FF0000"/>
                </a:solidFill>
                <a:effectLst>
                  <a:outerShdw blurRad="38100" dist="38100" dir="2700000" algn="tl">
                    <a:srgbClr val="000000">
                      <a:alpha val="43137"/>
                    </a:srgbClr>
                  </a:outerShdw>
                </a:effectLst>
                <a:latin typeface="Tahoma" pitchFamily="34" charset="0"/>
                <a:ea typeface="Times New Roman" pitchFamily="18" charset="0"/>
                <a:cs typeface="Tahoma" pitchFamily="34" charset="0"/>
              </a:rPr>
              <a:t>Pargol</a:t>
            </a:r>
            <a:r>
              <a:rPr lang="it-IT" sz="4000" b="1" dirty="0" smtClean="0">
                <a:solidFill>
                  <a:srgbClr val="FF0000"/>
                </a:solidFill>
                <a:effectLst>
                  <a:outerShdw blurRad="38100" dist="38100" dir="2700000" algn="tl">
                    <a:srgbClr val="000000">
                      <a:alpha val="43137"/>
                    </a:srgbClr>
                  </a:outerShdw>
                </a:effectLst>
                <a:latin typeface="Tahoma" pitchFamily="34" charset="0"/>
                <a:ea typeface="Times New Roman" pitchFamily="18" charset="0"/>
                <a:cs typeface="Tahoma" pitchFamily="34" charset="0"/>
              </a:rPr>
              <a:t> </a:t>
            </a:r>
            <a:r>
              <a:rPr lang="it-IT" sz="4000" b="1" dirty="0" err="1" smtClean="0">
                <a:solidFill>
                  <a:srgbClr val="FF0000"/>
                </a:solidFill>
                <a:effectLst>
                  <a:outerShdw blurRad="38100" dist="38100" dir="2700000" algn="tl">
                    <a:srgbClr val="000000">
                      <a:alpha val="43137"/>
                    </a:srgbClr>
                  </a:outerShdw>
                </a:effectLst>
                <a:latin typeface="Tahoma" pitchFamily="34" charset="0"/>
                <a:ea typeface="Times New Roman" pitchFamily="18" charset="0"/>
                <a:cs typeface="Tahoma" pitchFamily="34" charset="0"/>
              </a:rPr>
              <a:t>divin</a:t>
            </a:r>
            <a:r>
              <a:rPr lang="it-IT" sz="4000" b="1" dirty="0" smtClean="0">
                <a:solidFill>
                  <a:srgbClr val="FF0000"/>
                </a:solidFill>
                <a:effectLst>
                  <a:outerShdw blurRad="38100" dist="38100" dir="2700000" algn="tl">
                    <a:srgbClr val="000000">
                      <a:alpha val="43137"/>
                    </a:srgbClr>
                  </a:outerShdw>
                </a:effectLst>
                <a:latin typeface="Tahoma" pitchFamily="34" charset="0"/>
                <a:ea typeface="Times New Roman" pitchFamily="18" charset="0"/>
                <a:cs typeface="Tahoma" pitchFamily="34" charset="0"/>
              </a:rPr>
              <a:t>! Mite Agnello Redentor! </a:t>
            </a:r>
            <a:endParaRPr lang="it-IT" sz="4000" b="1" dirty="0">
              <a:solidFill>
                <a:srgbClr val="FF0000"/>
              </a:solidFill>
              <a:effectLst>
                <a:outerShdw blurRad="38100" dist="38100" dir="2700000" algn="tl">
                  <a:srgbClr val="000000">
                    <a:alpha val="43137"/>
                  </a:srgbClr>
                </a:outerShdw>
              </a:effectLst>
              <a:latin typeface="Tahoma" pitchFamily="34" charset="0"/>
              <a:cs typeface="Tahoma" pitchFamily="34" charset="0"/>
            </a:endParaRPr>
          </a:p>
        </p:txBody>
      </p:sp>
    </p:spTree>
    <p:extLst>
      <p:ext uri="{BB962C8B-B14F-4D97-AF65-F5344CB8AC3E}">
        <p14:creationId xmlns:p14="http://schemas.microsoft.com/office/powerpoint/2010/main" val="1829827215"/>
      </p:ext>
    </p:extLst>
  </p:cSld>
  <p:clrMapOvr>
    <a:masterClrMapping/>
  </p:clrMapOvr>
  <p:transition spd="med"/>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atale 1"/>
          <p:cNvPicPr>
            <a:picLocks noChangeAspect="1" noChangeArrowheads="1"/>
          </p:cNvPicPr>
          <p:nvPr/>
        </p:nvPicPr>
        <p:blipFill>
          <a:blip r:embed="rId2"/>
          <a:srcRect/>
          <a:stretch>
            <a:fillRect/>
          </a:stretch>
        </p:blipFill>
        <p:spPr bwMode="auto">
          <a:xfrm>
            <a:off x="0" y="0"/>
            <a:ext cx="9144000" cy="6862763"/>
          </a:xfrm>
          <a:prstGeom prst="rect">
            <a:avLst/>
          </a:prstGeom>
          <a:noFill/>
          <a:ln w="9525">
            <a:noFill/>
            <a:miter lim="800000"/>
            <a:headEnd/>
            <a:tailEnd/>
          </a:ln>
        </p:spPr>
      </p:pic>
      <p:sp>
        <p:nvSpPr>
          <p:cNvPr id="4" name="Rettangolo 3"/>
          <p:cNvSpPr/>
          <p:nvPr/>
        </p:nvSpPr>
        <p:spPr>
          <a:xfrm>
            <a:off x="2500298" y="142875"/>
            <a:ext cx="6643702" cy="1323439"/>
          </a:xfrm>
          <a:prstGeom prst="rect">
            <a:avLst/>
          </a:prstGeom>
        </p:spPr>
        <p:txBody>
          <a:bodyPr wrap="square">
            <a:spAutoFit/>
          </a:bodyPr>
          <a:lstStyle/>
          <a:p>
            <a:pPr algn="just" eaLnBrk="0" hangingPunct="0">
              <a:defRPr/>
            </a:pPr>
            <a:r>
              <a:rPr lang="it-IT" sz="4000" b="1" dirty="0" smtClean="0">
                <a:solidFill>
                  <a:srgbClr val="FF0000"/>
                </a:solidFill>
                <a:effectLst>
                  <a:outerShdw blurRad="38100" dist="38100" dir="2700000" algn="tl">
                    <a:srgbClr val="000000">
                      <a:alpha val="43137"/>
                    </a:srgbClr>
                  </a:outerShdw>
                </a:effectLst>
                <a:latin typeface="Tahoma" pitchFamily="34" charset="0"/>
                <a:ea typeface="Times New Roman" pitchFamily="18" charset="0"/>
                <a:cs typeface="Tahoma" pitchFamily="34" charset="0"/>
              </a:rPr>
              <a:t>Tu di stirpe regale </a:t>
            </a:r>
            <a:r>
              <a:rPr lang="it-IT" sz="4000" b="1" dirty="0" err="1" smtClean="0">
                <a:solidFill>
                  <a:srgbClr val="FF0000"/>
                </a:solidFill>
                <a:effectLst>
                  <a:outerShdw blurRad="38100" dist="38100" dir="2700000" algn="tl">
                    <a:srgbClr val="000000">
                      <a:alpha val="43137"/>
                    </a:srgbClr>
                  </a:outerShdw>
                </a:effectLst>
                <a:latin typeface="Tahoma" pitchFamily="34" charset="0"/>
                <a:ea typeface="Times New Roman" pitchFamily="18" charset="0"/>
                <a:cs typeface="Tahoma" pitchFamily="34" charset="0"/>
              </a:rPr>
              <a:t>decor</a:t>
            </a:r>
            <a:r>
              <a:rPr lang="it-IT" sz="4000" b="1" dirty="0" smtClean="0">
                <a:solidFill>
                  <a:srgbClr val="FF0000"/>
                </a:solidFill>
                <a:effectLst>
                  <a:outerShdw blurRad="38100" dist="38100" dir="2700000" algn="tl">
                    <a:srgbClr val="000000">
                      <a:alpha val="43137"/>
                    </a:srgbClr>
                  </a:outerShdw>
                </a:effectLst>
                <a:latin typeface="Tahoma" pitchFamily="34" charset="0"/>
                <a:ea typeface="Times New Roman" pitchFamily="18" charset="0"/>
                <a:cs typeface="Tahoma" pitchFamily="34" charset="0"/>
              </a:rPr>
              <a:t>, tu virgineo mistico fior,</a:t>
            </a:r>
            <a:endParaRPr lang="it-IT" sz="4000" b="1" dirty="0">
              <a:solidFill>
                <a:srgbClr val="FF0000"/>
              </a:solidFill>
              <a:effectLst>
                <a:outerShdw blurRad="38100" dist="38100" dir="2700000" algn="tl">
                  <a:srgbClr val="000000">
                    <a:alpha val="43137"/>
                  </a:srgbClr>
                </a:outerShdw>
              </a:effectLst>
              <a:latin typeface="Tahoma" pitchFamily="34" charset="0"/>
              <a:cs typeface="Tahoma" pitchFamily="34" charset="0"/>
            </a:endParaRPr>
          </a:p>
        </p:txBody>
      </p:sp>
    </p:spTree>
    <p:extLst>
      <p:ext uri="{BB962C8B-B14F-4D97-AF65-F5344CB8AC3E}">
        <p14:creationId xmlns:p14="http://schemas.microsoft.com/office/powerpoint/2010/main" val="191131974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http://tillilh9821.altervista.org/albums/userpics/10001/2647.jpg"/>
          <p:cNvPicPr>
            <a:picLocks noChangeAspect="1" noChangeArrowheads="1"/>
          </p:cNvPicPr>
          <p:nvPr/>
        </p:nvPicPr>
        <p:blipFill>
          <a:blip r:embed="rId2"/>
          <a:srcRect/>
          <a:stretch>
            <a:fillRect/>
          </a:stretch>
        </p:blipFill>
        <p:spPr bwMode="auto">
          <a:xfrm>
            <a:off x="0" y="0"/>
            <a:ext cx="9144000" cy="7143750"/>
          </a:xfrm>
          <a:prstGeom prst="rect">
            <a:avLst/>
          </a:prstGeom>
          <a:noFill/>
          <a:ln w="9525">
            <a:noFill/>
            <a:miter lim="800000"/>
            <a:headEnd/>
            <a:tailEnd/>
          </a:ln>
        </p:spPr>
      </p:pic>
      <p:sp>
        <p:nvSpPr>
          <p:cNvPr id="83971" name="Rettangolo 1"/>
          <p:cNvSpPr>
            <a:spLocks noChangeArrowheads="1"/>
          </p:cNvSpPr>
          <p:nvPr/>
        </p:nvSpPr>
        <p:spPr bwMode="auto">
          <a:xfrm>
            <a:off x="1928813" y="5000625"/>
            <a:ext cx="5715000" cy="1323439"/>
          </a:xfrm>
          <a:prstGeom prst="rect">
            <a:avLst/>
          </a:prstGeom>
          <a:noFill/>
          <a:ln w="9525">
            <a:noFill/>
            <a:miter lim="800000"/>
            <a:headEnd/>
            <a:tailEnd/>
          </a:ln>
        </p:spPr>
        <p:txBody>
          <a:bodyPr>
            <a:spAutoFit/>
          </a:bodyPr>
          <a:lstStyle/>
          <a:p>
            <a:pPr algn="just" eaLnBrk="0" hangingPunct="0"/>
            <a:r>
              <a:rPr lang="it-IT" sz="4000" b="1" dirty="0" smtClean="0">
                <a:solidFill>
                  <a:srgbClr val="000000"/>
                </a:solidFill>
                <a:effectLst>
                  <a:outerShdw blurRad="38100" dist="38100" dir="2700000" algn="tl">
                    <a:srgbClr val="000000">
                      <a:alpha val="43137"/>
                    </a:srgbClr>
                  </a:outerShdw>
                </a:effectLst>
                <a:latin typeface="Tahoma" pitchFamily="34" charset="0"/>
                <a:ea typeface="Times New Roman" pitchFamily="18" charset="0"/>
                <a:cs typeface="Tahoma" pitchFamily="34" charset="0"/>
              </a:rPr>
              <a:t>Luce dona alle menti, pace infondi nei cuor!</a:t>
            </a:r>
            <a:endParaRPr lang="it-IT" sz="4000" dirty="0">
              <a:solidFill>
                <a:srgbClr val="000000"/>
              </a:solidFill>
              <a:effectLst>
                <a:outerShdw blurRad="38100" dist="38100" dir="2700000" algn="tl">
                  <a:srgbClr val="000000">
                    <a:alpha val="43137"/>
                  </a:srgbClr>
                </a:outerShdw>
              </a:effectLst>
              <a:latin typeface="Tahoma" pitchFamily="34" charset="0"/>
              <a:ea typeface="Times New Roman" pitchFamily="18" charset="0"/>
              <a:cs typeface="Tahoma" pitchFamily="34" charset="0"/>
            </a:endParaRPr>
          </a:p>
        </p:txBody>
      </p:sp>
      <p:pic>
        <p:nvPicPr>
          <p:cNvPr id="4" name="Picture 2" descr="http://immareli.altervista.org/ani/ang02.gif"/>
          <p:cNvPicPr>
            <a:picLocks noChangeAspect="1" noChangeArrowheads="1" noCrop="1"/>
          </p:cNvPicPr>
          <p:nvPr/>
        </p:nvPicPr>
        <p:blipFill>
          <a:blip r:embed="rId3"/>
          <a:srcRect/>
          <a:stretch>
            <a:fillRect/>
          </a:stretch>
        </p:blipFill>
        <p:spPr bwMode="auto">
          <a:xfrm>
            <a:off x="0" y="0"/>
            <a:ext cx="2360004" cy="3214710"/>
          </a:xfrm>
          <a:prstGeom prst="rect">
            <a:avLst/>
          </a:prstGeom>
          <a:noFill/>
        </p:spPr>
      </p:pic>
    </p:spTree>
    <p:extLst>
      <p:ext uri="{BB962C8B-B14F-4D97-AF65-F5344CB8AC3E}">
        <p14:creationId xmlns:p14="http://schemas.microsoft.com/office/powerpoint/2010/main" val="85518755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Scale>
                                      <p:cBhvr>
                                        <p:cTn id="7"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gtEl>
                                        <p:attrNameLst>
                                          <p:attrName>ppt_x</p:attrName>
                                          <p:attrName>ppt_y</p:attrName>
                                        </p:attrNameLst>
                                      </p:cBhvr>
                                    </p:animMotion>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8" descr="Diapositiva7"/>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9588"/>
          </a:xfrm>
          <a:prstGeom prst="rect">
            <a:avLst/>
          </a:prstGeom>
          <a:noFill/>
          <a:ln w="9525">
            <a:noFill/>
            <a:miter lim="800000"/>
            <a:headEnd/>
            <a:tailEnd/>
          </a:ln>
        </p:spPr>
      </p:pic>
      <p:sp>
        <p:nvSpPr>
          <p:cNvPr id="428033" name="Rectangle 1"/>
          <p:cNvSpPr>
            <a:spLocks noChangeArrowheads="1"/>
          </p:cNvSpPr>
          <p:nvPr/>
        </p:nvSpPr>
        <p:spPr bwMode="auto">
          <a:xfrm>
            <a:off x="1571604" y="0"/>
            <a:ext cx="5715041" cy="1446550"/>
          </a:xfrm>
          <a:prstGeom prst="rect">
            <a:avLst/>
          </a:prstGeom>
          <a:solidFill>
            <a:srgbClr val="FFFFFF">
              <a:alpha val="69804"/>
            </a:srgbClr>
          </a:solidFill>
          <a:effectLst>
            <a:softEdge rad="63500"/>
          </a:effectLst>
        </p:spPr>
        <p:txBody>
          <a:bodyPr>
            <a:spAutoFit/>
          </a:bodyPr>
          <a:lstStyle/>
          <a:p>
            <a:pPr algn="ctr" eaLnBrk="0" hangingPunct="0">
              <a:defRPr/>
            </a:pPr>
            <a:r>
              <a:rPr lang="it-IT" sz="4400" dirty="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Ah, quanto ti costò </a:t>
            </a:r>
          </a:p>
          <a:p>
            <a:pPr algn="ctr" eaLnBrk="0" hangingPunct="0">
              <a:defRPr/>
            </a:pPr>
            <a:r>
              <a:rPr lang="it-IT" sz="4400" dirty="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l'avermi amato. </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licca per immagine full size"/>
          <p:cNvPicPr>
            <a:picLocks noChangeAspect="1" noChangeArrowheads="1"/>
          </p:cNvPicPr>
          <p:nvPr/>
        </p:nvPicPr>
        <p:blipFill>
          <a:blip r:embed="rId2"/>
          <a:srcRect/>
          <a:stretch>
            <a:fillRect/>
          </a:stretch>
        </p:blipFill>
        <p:spPr bwMode="auto">
          <a:xfrm>
            <a:off x="0" y="0"/>
            <a:ext cx="9144000" cy="6853238"/>
          </a:xfrm>
          <a:prstGeom prst="rect">
            <a:avLst/>
          </a:prstGeom>
          <a:noFill/>
          <a:ln w="9525">
            <a:noFill/>
            <a:miter lim="800000"/>
            <a:headEnd/>
            <a:tailEnd/>
          </a:ln>
        </p:spPr>
      </p:pic>
      <p:sp>
        <p:nvSpPr>
          <p:cNvPr id="84995" name="Rettangolo 1"/>
          <p:cNvSpPr>
            <a:spLocks noChangeArrowheads="1"/>
          </p:cNvSpPr>
          <p:nvPr/>
        </p:nvSpPr>
        <p:spPr bwMode="auto">
          <a:xfrm>
            <a:off x="3429000" y="0"/>
            <a:ext cx="5715000" cy="1323975"/>
          </a:xfrm>
          <a:prstGeom prst="rect">
            <a:avLst/>
          </a:prstGeom>
          <a:noFill/>
          <a:ln w="9525">
            <a:noFill/>
            <a:miter lim="800000"/>
            <a:headEnd/>
            <a:tailEnd/>
          </a:ln>
        </p:spPr>
        <p:txBody>
          <a:bodyPr>
            <a:spAutoFit/>
          </a:bodyPr>
          <a:lstStyle/>
          <a:p>
            <a:pPr algn="just" eaLnBrk="0" hangingPunct="0"/>
            <a:r>
              <a:rPr lang="it-IT" sz="4000" b="1" dirty="0" smtClean="0">
                <a:solidFill>
                  <a:srgbClr val="000000"/>
                </a:solidFill>
                <a:effectLst>
                  <a:outerShdw blurRad="38100" dist="38100" dir="2700000" algn="tl">
                    <a:srgbClr val="000000">
                      <a:alpha val="43137"/>
                    </a:srgbClr>
                  </a:outerShdw>
                </a:effectLst>
                <a:latin typeface="Tahoma" pitchFamily="34" charset="0"/>
                <a:ea typeface="Times New Roman" pitchFamily="18" charset="0"/>
                <a:cs typeface="Tahoma" pitchFamily="34" charset="0"/>
              </a:rPr>
              <a:t>Luce dona alle menti, pace infondi nei cuor!</a:t>
            </a:r>
            <a:endParaRPr lang="it-IT" sz="4000" dirty="0">
              <a:solidFill>
                <a:srgbClr val="000000"/>
              </a:solidFill>
              <a:effectLst>
                <a:outerShdw blurRad="38100" dist="38100" dir="2700000" algn="tl">
                  <a:srgbClr val="000000">
                    <a:alpha val="43137"/>
                  </a:srgbClr>
                </a:outerShdw>
              </a:effectLst>
              <a:latin typeface="Tahoma" pitchFamily="34" charset="0"/>
              <a:ea typeface="Times New Roman" pitchFamily="18" charset="0"/>
              <a:cs typeface="Tahoma" pitchFamily="34" charset="0"/>
            </a:endParaRPr>
          </a:p>
        </p:txBody>
      </p:sp>
    </p:spTree>
    <p:extLst>
      <p:ext uri="{BB962C8B-B14F-4D97-AF65-F5344CB8AC3E}">
        <p14:creationId xmlns:p14="http://schemas.microsoft.com/office/powerpoint/2010/main" val="235091176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style.rotation</p:attrName>
                                        </p:attrNameLst>
                                      </p:cBhvr>
                                      <p:tavLst>
                                        <p:tav tm="0">
                                          <p:val>
                                            <p:fltVal val="720"/>
                                          </p:val>
                                        </p:tav>
                                        <p:tav tm="100000">
                                          <p:val>
                                            <p:fltVal val="0"/>
                                          </p:val>
                                        </p:tav>
                                      </p:tavLst>
                                    </p:anim>
                                    <p:anim calcmode="lin" valueType="num">
                                      <p:cBhvr>
                                        <p:cTn id="9" dur="2000" fill="hold"/>
                                        <p:tgtEl>
                                          <p:spTgt spid="3"/>
                                        </p:tgtEl>
                                        <p:attrNameLst>
                                          <p:attrName>ppt_h</p:attrName>
                                        </p:attrNameLst>
                                      </p:cBhvr>
                                      <p:tavLst>
                                        <p:tav tm="0">
                                          <p:val>
                                            <p:fltVal val="0"/>
                                          </p:val>
                                        </p:tav>
                                        <p:tav tm="100000">
                                          <p:val>
                                            <p:strVal val="#ppt_h"/>
                                          </p:val>
                                        </p:tav>
                                      </p:tavLst>
                                    </p:anim>
                                    <p:anim calcmode="lin" valueType="num">
                                      <p:cBhvr>
                                        <p:cTn id="10" dur="2000" fill="hold"/>
                                        <p:tgtEl>
                                          <p:spTgt spid="3"/>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4" descr="Natale"/>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Rettangolo 1"/>
          <p:cNvSpPr/>
          <p:nvPr/>
        </p:nvSpPr>
        <p:spPr>
          <a:xfrm>
            <a:off x="285750" y="0"/>
            <a:ext cx="7358084" cy="1323439"/>
          </a:xfrm>
          <a:prstGeom prst="rect">
            <a:avLst/>
          </a:prstGeom>
        </p:spPr>
        <p:txBody>
          <a:bodyPr wrap="square">
            <a:spAutoFit/>
          </a:bodyPr>
          <a:lstStyle/>
          <a:p>
            <a:pPr algn="ctr" eaLnBrk="0" hangingPunct="0">
              <a:defRPr/>
            </a:pPr>
            <a:r>
              <a:rPr lang="it-IT" sz="4000" b="1" dirty="0" smtClean="0">
                <a:solidFill>
                  <a:srgbClr val="FF0000"/>
                </a:solidFill>
                <a:effectLst>
                  <a:outerShdw blurRad="38100" dist="38100" dir="2700000" algn="tl">
                    <a:srgbClr val="000000">
                      <a:alpha val="43137"/>
                    </a:srgbClr>
                  </a:outerShdw>
                </a:effectLst>
                <a:latin typeface="Tahoma" pitchFamily="34" charset="0"/>
                <a:ea typeface="Times New Roman" pitchFamily="18" charset="0"/>
                <a:cs typeface="Tahoma" pitchFamily="34" charset="0"/>
              </a:rPr>
              <a:t>Astro del ciel, </a:t>
            </a:r>
            <a:r>
              <a:rPr lang="it-IT" sz="4000" b="1" dirty="0" err="1" smtClean="0">
                <a:solidFill>
                  <a:srgbClr val="FF0000"/>
                </a:solidFill>
                <a:effectLst>
                  <a:outerShdw blurRad="38100" dist="38100" dir="2700000" algn="tl">
                    <a:srgbClr val="000000">
                      <a:alpha val="43137"/>
                    </a:srgbClr>
                  </a:outerShdw>
                </a:effectLst>
                <a:latin typeface="Tahoma" pitchFamily="34" charset="0"/>
                <a:ea typeface="Times New Roman" pitchFamily="18" charset="0"/>
                <a:cs typeface="Tahoma" pitchFamily="34" charset="0"/>
              </a:rPr>
              <a:t>Pargol</a:t>
            </a:r>
            <a:r>
              <a:rPr lang="it-IT" sz="4000" b="1" dirty="0" smtClean="0">
                <a:solidFill>
                  <a:srgbClr val="FF0000"/>
                </a:solidFill>
                <a:effectLst>
                  <a:outerShdw blurRad="38100" dist="38100" dir="2700000" algn="tl">
                    <a:srgbClr val="000000">
                      <a:alpha val="43137"/>
                    </a:srgbClr>
                  </a:outerShdw>
                </a:effectLst>
                <a:latin typeface="Tahoma" pitchFamily="34" charset="0"/>
                <a:ea typeface="Times New Roman" pitchFamily="18" charset="0"/>
                <a:cs typeface="Tahoma" pitchFamily="34" charset="0"/>
              </a:rPr>
              <a:t> </a:t>
            </a:r>
            <a:r>
              <a:rPr lang="it-IT" sz="4000" b="1" dirty="0" err="1" smtClean="0">
                <a:solidFill>
                  <a:srgbClr val="FF0000"/>
                </a:solidFill>
                <a:effectLst>
                  <a:outerShdw blurRad="38100" dist="38100" dir="2700000" algn="tl">
                    <a:srgbClr val="000000">
                      <a:alpha val="43137"/>
                    </a:srgbClr>
                  </a:outerShdw>
                </a:effectLst>
                <a:latin typeface="Tahoma" pitchFamily="34" charset="0"/>
                <a:ea typeface="Times New Roman" pitchFamily="18" charset="0"/>
                <a:cs typeface="Tahoma" pitchFamily="34" charset="0"/>
              </a:rPr>
              <a:t>divin</a:t>
            </a:r>
            <a:r>
              <a:rPr lang="it-IT" sz="4000" b="1" dirty="0" smtClean="0">
                <a:solidFill>
                  <a:srgbClr val="FF0000"/>
                </a:solidFill>
                <a:effectLst>
                  <a:outerShdw blurRad="38100" dist="38100" dir="2700000" algn="tl">
                    <a:srgbClr val="000000">
                      <a:alpha val="43137"/>
                    </a:srgbClr>
                  </a:outerShdw>
                </a:effectLst>
                <a:latin typeface="Tahoma" pitchFamily="34" charset="0"/>
                <a:ea typeface="Times New Roman" pitchFamily="18" charset="0"/>
                <a:cs typeface="Tahoma" pitchFamily="34" charset="0"/>
              </a:rPr>
              <a:t>! Mite Agnello Redentor! </a:t>
            </a:r>
            <a:endParaRPr lang="it-IT" sz="4000" b="1" dirty="0">
              <a:solidFill>
                <a:srgbClr val="FF0000"/>
              </a:solidFill>
              <a:effectLst>
                <a:outerShdw blurRad="38100" dist="38100" dir="2700000" algn="tl">
                  <a:srgbClr val="000000">
                    <a:alpha val="43137"/>
                  </a:srgbClr>
                </a:outerShdw>
              </a:effectLst>
              <a:latin typeface="Tahoma" pitchFamily="34" charset="0"/>
              <a:cs typeface="Tahoma" pitchFamily="34" charset="0"/>
            </a:endParaRPr>
          </a:p>
        </p:txBody>
      </p:sp>
    </p:spTree>
    <p:extLst>
      <p:ext uri="{BB962C8B-B14F-4D97-AF65-F5344CB8AC3E}">
        <p14:creationId xmlns:p14="http://schemas.microsoft.com/office/powerpoint/2010/main" val="230767725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3586" name="Picture 2" descr="http://immareli.altervista.org/ani/presepe07.gif"/>
          <p:cNvPicPr>
            <a:picLocks noChangeAspect="1" noChangeArrowheads="1" noCrop="1"/>
          </p:cNvPicPr>
          <p:nvPr/>
        </p:nvPicPr>
        <p:blipFill>
          <a:blip r:embed="rId2"/>
          <a:srcRect/>
          <a:stretch>
            <a:fillRect/>
          </a:stretch>
        </p:blipFill>
        <p:spPr bwMode="auto">
          <a:xfrm>
            <a:off x="1285852" y="928670"/>
            <a:ext cx="6352348" cy="5786478"/>
          </a:xfrm>
          <a:prstGeom prst="rect">
            <a:avLst/>
          </a:prstGeom>
          <a:noFill/>
        </p:spPr>
      </p:pic>
      <p:sp>
        <p:nvSpPr>
          <p:cNvPr id="2" name="Rettangolo 1"/>
          <p:cNvSpPr/>
          <p:nvPr/>
        </p:nvSpPr>
        <p:spPr>
          <a:xfrm>
            <a:off x="571472" y="142852"/>
            <a:ext cx="7858150" cy="1323439"/>
          </a:xfrm>
          <a:prstGeom prst="rect">
            <a:avLst/>
          </a:prstGeom>
        </p:spPr>
        <p:txBody>
          <a:bodyPr wrap="square">
            <a:spAutoFit/>
          </a:bodyPr>
          <a:lstStyle/>
          <a:p>
            <a:pPr algn="just" eaLnBrk="0" hangingPunct="0">
              <a:defRPr/>
            </a:pPr>
            <a:r>
              <a:rPr lang="it-IT" sz="4000" b="1" dirty="0" smtClean="0">
                <a:solidFill>
                  <a:srgbClr val="FF0000"/>
                </a:solidFill>
                <a:effectLst>
                  <a:outerShdw blurRad="38100" dist="38100" dir="2700000" algn="tl">
                    <a:srgbClr val="000000">
                      <a:alpha val="43137"/>
                    </a:srgbClr>
                  </a:outerShdw>
                </a:effectLst>
                <a:latin typeface="Tahoma" pitchFamily="34" charset="0"/>
                <a:ea typeface="Times New Roman" pitchFamily="18" charset="0"/>
                <a:cs typeface="Tahoma" pitchFamily="34" charset="0"/>
              </a:rPr>
              <a:t>Tu disceso a scontare l'</a:t>
            </a:r>
            <a:r>
              <a:rPr lang="it-IT" sz="4000" b="1" dirty="0" err="1" smtClean="0">
                <a:solidFill>
                  <a:srgbClr val="FF0000"/>
                </a:solidFill>
                <a:effectLst>
                  <a:outerShdw blurRad="38100" dist="38100" dir="2700000" algn="tl">
                    <a:srgbClr val="000000">
                      <a:alpha val="43137"/>
                    </a:srgbClr>
                  </a:outerShdw>
                </a:effectLst>
                <a:latin typeface="Tahoma" pitchFamily="34" charset="0"/>
                <a:ea typeface="Times New Roman" pitchFamily="18" charset="0"/>
                <a:cs typeface="Tahoma" pitchFamily="34" charset="0"/>
              </a:rPr>
              <a:t>error</a:t>
            </a:r>
            <a:r>
              <a:rPr lang="it-IT" sz="4000" b="1" dirty="0" smtClean="0">
                <a:solidFill>
                  <a:srgbClr val="FF0000"/>
                </a:solidFill>
                <a:effectLst>
                  <a:outerShdw blurRad="38100" dist="38100" dir="2700000" algn="tl">
                    <a:srgbClr val="000000">
                      <a:alpha val="43137"/>
                    </a:srgbClr>
                  </a:outerShdw>
                </a:effectLst>
                <a:latin typeface="Tahoma" pitchFamily="34" charset="0"/>
                <a:ea typeface="Times New Roman" pitchFamily="18" charset="0"/>
                <a:cs typeface="Tahoma" pitchFamily="34" charset="0"/>
              </a:rPr>
              <a:t>, tu sol nato a parlare d'amor.</a:t>
            </a:r>
            <a:endParaRPr lang="it-IT" sz="4000" b="1" dirty="0">
              <a:solidFill>
                <a:srgbClr val="FF0000"/>
              </a:solidFill>
              <a:effectLst>
                <a:outerShdw blurRad="38100" dist="38100" dir="2700000" algn="tl">
                  <a:srgbClr val="000000">
                    <a:alpha val="43137"/>
                  </a:srgbClr>
                </a:outerShdw>
              </a:effectLst>
              <a:latin typeface="Tahoma" pitchFamily="34" charset="0"/>
              <a:cs typeface="Tahoma" pitchFamily="34" charset="0"/>
            </a:endParaRPr>
          </a:p>
        </p:txBody>
      </p:sp>
    </p:spTree>
    <p:extLst>
      <p:ext uri="{BB962C8B-B14F-4D97-AF65-F5344CB8AC3E}">
        <p14:creationId xmlns:p14="http://schemas.microsoft.com/office/powerpoint/2010/main" val="1017020289"/>
      </p:ext>
    </p:extLst>
  </p:cSld>
  <p:clrMapOvr>
    <a:masterClrMapping/>
  </p:clrMapOvr>
  <p:transition spd="med"/>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http://tillilh9821.altervista.org/albums/userpics/10001/2647.jpg"/>
          <p:cNvPicPr>
            <a:picLocks noChangeAspect="1" noChangeArrowheads="1"/>
          </p:cNvPicPr>
          <p:nvPr/>
        </p:nvPicPr>
        <p:blipFill>
          <a:blip r:embed="rId2"/>
          <a:srcRect/>
          <a:stretch>
            <a:fillRect/>
          </a:stretch>
        </p:blipFill>
        <p:spPr bwMode="auto">
          <a:xfrm>
            <a:off x="0" y="0"/>
            <a:ext cx="9144000" cy="7143750"/>
          </a:xfrm>
          <a:prstGeom prst="rect">
            <a:avLst/>
          </a:prstGeom>
          <a:noFill/>
          <a:ln w="9525">
            <a:noFill/>
            <a:miter lim="800000"/>
            <a:headEnd/>
            <a:tailEnd/>
          </a:ln>
        </p:spPr>
      </p:pic>
      <p:sp>
        <p:nvSpPr>
          <p:cNvPr id="83971" name="Rettangolo 1"/>
          <p:cNvSpPr>
            <a:spLocks noChangeArrowheads="1"/>
          </p:cNvSpPr>
          <p:nvPr/>
        </p:nvSpPr>
        <p:spPr bwMode="auto">
          <a:xfrm>
            <a:off x="1928813" y="5000625"/>
            <a:ext cx="5715000" cy="1323439"/>
          </a:xfrm>
          <a:prstGeom prst="rect">
            <a:avLst/>
          </a:prstGeom>
          <a:noFill/>
          <a:ln w="9525">
            <a:noFill/>
            <a:miter lim="800000"/>
            <a:headEnd/>
            <a:tailEnd/>
          </a:ln>
        </p:spPr>
        <p:txBody>
          <a:bodyPr>
            <a:spAutoFit/>
          </a:bodyPr>
          <a:lstStyle/>
          <a:p>
            <a:pPr algn="just" eaLnBrk="0" hangingPunct="0"/>
            <a:r>
              <a:rPr lang="it-IT" sz="4000" b="1" dirty="0" smtClean="0">
                <a:solidFill>
                  <a:srgbClr val="000000"/>
                </a:solidFill>
                <a:effectLst>
                  <a:outerShdw blurRad="38100" dist="38100" dir="2700000" algn="tl">
                    <a:srgbClr val="000000">
                      <a:alpha val="43137"/>
                    </a:srgbClr>
                  </a:outerShdw>
                </a:effectLst>
                <a:latin typeface="Tahoma" pitchFamily="34" charset="0"/>
                <a:ea typeface="Times New Roman" pitchFamily="18" charset="0"/>
                <a:cs typeface="Tahoma" pitchFamily="34" charset="0"/>
              </a:rPr>
              <a:t>Luce dona alle menti, pace infondi nei cuor!</a:t>
            </a:r>
            <a:endParaRPr lang="it-IT" sz="4000" dirty="0">
              <a:solidFill>
                <a:srgbClr val="000000"/>
              </a:solidFill>
              <a:effectLst>
                <a:outerShdw blurRad="38100" dist="38100" dir="2700000" algn="tl">
                  <a:srgbClr val="000000">
                    <a:alpha val="43137"/>
                  </a:srgbClr>
                </a:outerShdw>
              </a:effectLst>
              <a:latin typeface="Tahoma" pitchFamily="34" charset="0"/>
              <a:ea typeface="Times New Roman" pitchFamily="18" charset="0"/>
              <a:cs typeface="Tahoma" pitchFamily="34" charset="0"/>
            </a:endParaRPr>
          </a:p>
        </p:txBody>
      </p:sp>
      <p:pic>
        <p:nvPicPr>
          <p:cNvPr id="4" name="Picture 2" descr="http://immareli.altervista.org/ani/ang02.gif"/>
          <p:cNvPicPr>
            <a:picLocks noChangeAspect="1" noChangeArrowheads="1" noCrop="1"/>
          </p:cNvPicPr>
          <p:nvPr/>
        </p:nvPicPr>
        <p:blipFill>
          <a:blip r:embed="rId3"/>
          <a:srcRect/>
          <a:stretch>
            <a:fillRect/>
          </a:stretch>
        </p:blipFill>
        <p:spPr bwMode="auto">
          <a:xfrm>
            <a:off x="-214346" y="0"/>
            <a:ext cx="2360004" cy="3214710"/>
          </a:xfrm>
          <a:prstGeom prst="rect">
            <a:avLst/>
          </a:prstGeom>
          <a:noFill/>
        </p:spPr>
      </p:pic>
    </p:spTree>
    <p:extLst>
      <p:ext uri="{BB962C8B-B14F-4D97-AF65-F5344CB8AC3E}">
        <p14:creationId xmlns:p14="http://schemas.microsoft.com/office/powerpoint/2010/main" val="122013211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Scale>
                                      <p:cBhvr>
                                        <p:cTn id="7"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gtEl>
                                        <p:attrNameLst>
                                          <p:attrName>ppt_x</p:attrName>
                                          <p:attrName>ppt_y</p:attrName>
                                        </p:attrNameLst>
                                      </p:cBhvr>
                                    </p:animMotion>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licca per immagine full size"/>
          <p:cNvPicPr>
            <a:picLocks noChangeAspect="1" noChangeArrowheads="1"/>
          </p:cNvPicPr>
          <p:nvPr/>
        </p:nvPicPr>
        <p:blipFill>
          <a:blip r:embed="rId2"/>
          <a:srcRect/>
          <a:stretch>
            <a:fillRect/>
          </a:stretch>
        </p:blipFill>
        <p:spPr bwMode="auto">
          <a:xfrm>
            <a:off x="0" y="0"/>
            <a:ext cx="9144000" cy="6853238"/>
          </a:xfrm>
          <a:prstGeom prst="rect">
            <a:avLst/>
          </a:prstGeom>
          <a:noFill/>
          <a:ln w="9525">
            <a:noFill/>
            <a:miter lim="800000"/>
            <a:headEnd/>
            <a:tailEnd/>
          </a:ln>
        </p:spPr>
      </p:pic>
      <p:sp>
        <p:nvSpPr>
          <p:cNvPr id="84995" name="Rettangolo 1"/>
          <p:cNvSpPr>
            <a:spLocks noChangeArrowheads="1"/>
          </p:cNvSpPr>
          <p:nvPr/>
        </p:nvSpPr>
        <p:spPr bwMode="auto">
          <a:xfrm>
            <a:off x="3429000" y="0"/>
            <a:ext cx="5715000" cy="1323975"/>
          </a:xfrm>
          <a:prstGeom prst="rect">
            <a:avLst/>
          </a:prstGeom>
          <a:noFill/>
          <a:ln w="9525">
            <a:noFill/>
            <a:miter lim="800000"/>
            <a:headEnd/>
            <a:tailEnd/>
          </a:ln>
        </p:spPr>
        <p:txBody>
          <a:bodyPr>
            <a:spAutoFit/>
          </a:bodyPr>
          <a:lstStyle/>
          <a:p>
            <a:pPr algn="just" eaLnBrk="0" hangingPunct="0"/>
            <a:r>
              <a:rPr lang="it-IT" sz="4000" b="1" dirty="0" smtClean="0">
                <a:solidFill>
                  <a:srgbClr val="000000"/>
                </a:solidFill>
                <a:effectLst>
                  <a:outerShdw blurRad="38100" dist="38100" dir="2700000" algn="tl">
                    <a:srgbClr val="000000">
                      <a:alpha val="43137"/>
                    </a:srgbClr>
                  </a:outerShdw>
                </a:effectLst>
                <a:latin typeface="Tahoma" pitchFamily="34" charset="0"/>
                <a:ea typeface="Times New Roman" pitchFamily="18" charset="0"/>
                <a:cs typeface="Tahoma" pitchFamily="34" charset="0"/>
              </a:rPr>
              <a:t>Luce dona alle menti, pace infondi nei cuor!</a:t>
            </a:r>
            <a:endParaRPr lang="it-IT" sz="4000" dirty="0">
              <a:solidFill>
                <a:srgbClr val="000000"/>
              </a:solidFill>
              <a:effectLst>
                <a:outerShdw blurRad="38100" dist="38100" dir="2700000" algn="tl">
                  <a:srgbClr val="000000">
                    <a:alpha val="43137"/>
                  </a:srgbClr>
                </a:outerShdw>
              </a:effectLst>
              <a:latin typeface="Tahoma" pitchFamily="34" charset="0"/>
              <a:ea typeface="Times New Roman" pitchFamily="18" charset="0"/>
              <a:cs typeface="Tahoma" pitchFamily="34" charset="0"/>
            </a:endParaRPr>
          </a:p>
        </p:txBody>
      </p:sp>
    </p:spTree>
    <p:extLst>
      <p:ext uri="{BB962C8B-B14F-4D97-AF65-F5344CB8AC3E}">
        <p14:creationId xmlns:p14="http://schemas.microsoft.com/office/powerpoint/2010/main" val="397383694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style.rotation</p:attrName>
                                        </p:attrNameLst>
                                      </p:cBhvr>
                                      <p:tavLst>
                                        <p:tav tm="0">
                                          <p:val>
                                            <p:fltVal val="720"/>
                                          </p:val>
                                        </p:tav>
                                        <p:tav tm="100000">
                                          <p:val>
                                            <p:fltVal val="0"/>
                                          </p:val>
                                        </p:tav>
                                      </p:tavLst>
                                    </p:anim>
                                    <p:anim calcmode="lin" valueType="num">
                                      <p:cBhvr>
                                        <p:cTn id="9" dur="2000" fill="hold"/>
                                        <p:tgtEl>
                                          <p:spTgt spid="3"/>
                                        </p:tgtEl>
                                        <p:attrNameLst>
                                          <p:attrName>ppt_h</p:attrName>
                                        </p:attrNameLst>
                                      </p:cBhvr>
                                      <p:tavLst>
                                        <p:tav tm="0">
                                          <p:val>
                                            <p:fltVal val="0"/>
                                          </p:val>
                                        </p:tav>
                                        <p:tav tm="100000">
                                          <p:val>
                                            <p:strVal val="#ppt_h"/>
                                          </p:val>
                                        </p:tav>
                                      </p:tavLst>
                                    </p:anim>
                                    <p:anim calcmode="lin" valueType="num">
                                      <p:cBhvr>
                                        <p:cTn id="10" dur="2000" fill="hold"/>
                                        <p:tgtEl>
                                          <p:spTgt spid="3"/>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1"/>
          <p:cNvSpPr>
            <a:spLocks noChangeArrowheads="1"/>
          </p:cNvSpPr>
          <p:nvPr/>
        </p:nvSpPr>
        <p:spPr bwMode="auto">
          <a:xfrm>
            <a:off x="0" y="142875"/>
            <a:ext cx="9147175" cy="5508625"/>
          </a:xfrm>
          <a:prstGeom prst="rect">
            <a:avLst/>
          </a:prstGeom>
          <a:noFill/>
          <a:ln w="9525">
            <a:noFill/>
            <a:miter lim="800000"/>
            <a:headEnd/>
            <a:tailEnd/>
          </a:ln>
        </p:spPr>
        <p:txBody>
          <a:bodyPr wrap="none" anchor="ctr">
            <a:spAutoFit/>
          </a:bodyPr>
          <a:lstStyle/>
          <a:p>
            <a:pPr algn="just" eaLnBrk="0" hangingPunct="0">
              <a:defRPr/>
            </a:pPr>
            <a:r>
              <a:rPr lang="it-IT" sz="4400" dirty="0">
                <a:solidFill>
                  <a:prstClr val="black"/>
                </a:solidFill>
                <a:latin typeface="Calibri"/>
                <a:cs typeface="Times New Roman" pitchFamily="18" charset="0"/>
              </a:rPr>
              <a:t>Il Signore sia con voi.</a:t>
            </a:r>
            <a:endParaRPr lang="it-IT" sz="4400" dirty="0">
              <a:solidFill>
                <a:prstClr val="black"/>
              </a:solidFill>
              <a:latin typeface="Calibri"/>
            </a:endParaRPr>
          </a:p>
          <a:p>
            <a:pPr algn="just" eaLnBrk="0" hangingPunct="0">
              <a:defRPr/>
            </a:pPr>
            <a:r>
              <a:rPr lang="it-IT" sz="4400" b="1" dirty="0">
                <a:solidFill>
                  <a:prstClr val="black"/>
                </a:solidFill>
                <a:latin typeface="Calibri"/>
                <a:cs typeface="Times New Roman" pitchFamily="18" charset="0"/>
              </a:rPr>
              <a:t>E con il tuo spirito. </a:t>
            </a:r>
            <a:endParaRPr lang="it-IT" sz="4400" dirty="0">
              <a:solidFill>
                <a:prstClr val="black"/>
              </a:solidFill>
              <a:latin typeface="Calibri"/>
            </a:endParaRPr>
          </a:p>
          <a:p>
            <a:pPr algn="just" eaLnBrk="0" hangingPunct="0">
              <a:defRPr/>
            </a:pPr>
            <a:endParaRPr lang="it-IT" sz="4400" dirty="0">
              <a:solidFill>
                <a:prstClr val="black"/>
              </a:solidFill>
              <a:latin typeface="Calibri"/>
              <a:cs typeface="Times New Roman" pitchFamily="18" charset="0"/>
            </a:endParaRPr>
          </a:p>
          <a:p>
            <a:pPr algn="just" eaLnBrk="0" hangingPunct="0">
              <a:defRPr/>
            </a:pPr>
            <a:r>
              <a:rPr lang="it-IT" sz="4400" dirty="0">
                <a:solidFill>
                  <a:prstClr val="black"/>
                </a:solidFill>
                <a:latin typeface="Calibri"/>
                <a:cs typeface="Times New Roman" pitchFamily="18" charset="0"/>
              </a:rPr>
              <a:t>In alto i nostri cuori.</a:t>
            </a:r>
            <a:endParaRPr lang="it-IT" sz="4400" dirty="0">
              <a:solidFill>
                <a:prstClr val="black"/>
              </a:solidFill>
              <a:latin typeface="Calibri"/>
            </a:endParaRPr>
          </a:p>
          <a:p>
            <a:pPr algn="just" eaLnBrk="0" hangingPunct="0">
              <a:defRPr/>
            </a:pPr>
            <a:r>
              <a:rPr lang="it-IT" sz="4400" b="1" dirty="0">
                <a:solidFill>
                  <a:prstClr val="black"/>
                </a:solidFill>
                <a:latin typeface="Calibri"/>
                <a:cs typeface="Times New Roman" pitchFamily="18" charset="0"/>
              </a:rPr>
              <a:t>Sono rivolti al Signore. </a:t>
            </a:r>
            <a:endParaRPr lang="it-IT" sz="4400" dirty="0">
              <a:solidFill>
                <a:prstClr val="black"/>
              </a:solidFill>
              <a:latin typeface="Calibri"/>
            </a:endParaRPr>
          </a:p>
          <a:p>
            <a:pPr algn="just" eaLnBrk="0" hangingPunct="0">
              <a:defRPr/>
            </a:pPr>
            <a:endParaRPr lang="it-IT" sz="4400" dirty="0">
              <a:solidFill>
                <a:prstClr val="black"/>
              </a:solidFill>
              <a:latin typeface="Calibri"/>
              <a:cs typeface="Times New Roman" pitchFamily="18" charset="0"/>
            </a:endParaRPr>
          </a:p>
          <a:p>
            <a:pPr algn="just" eaLnBrk="0" hangingPunct="0">
              <a:defRPr/>
            </a:pPr>
            <a:r>
              <a:rPr lang="it-IT" sz="4400" dirty="0">
                <a:solidFill>
                  <a:prstClr val="black"/>
                </a:solidFill>
                <a:latin typeface="Calibri"/>
                <a:cs typeface="Times New Roman" pitchFamily="18" charset="0"/>
              </a:rPr>
              <a:t>Rendiamo grazie al Signore nostro Dio.</a:t>
            </a:r>
            <a:endParaRPr lang="it-IT" sz="4400" dirty="0">
              <a:solidFill>
                <a:prstClr val="black"/>
              </a:solidFill>
              <a:latin typeface="Calibri"/>
            </a:endParaRPr>
          </a:p>
          <a:p>
            <a:pPr algn="just" eaLnBrk="0" hangingPunct="0">
              <a:defRPr/>
            </a:pPr>
            <a:r>
              <a:rPr lang="it-IT" sz="4400" b="1" dirty="0">
                <a:solidFill>
                  <a:prstClr val="black"/>
                </a:solidFill>
                <a:latin typeface="Calibri"/>
                <a:cs typeface="Times New Roman" pitchFamily="18" charset="0"/>
              </a:rPr>
              <a:t>È cosa buona e giusta. </a:t>
            </a:r>
            <a:endParaRPr lang="it-IT" sz="4400" dirty="0">
              <a:solidFill>
                <a:prstClr val="black"/>
              </a:solidFill>
              <a:latin typeface="Calibri"/>
            </a:endParaRPr>
          </a:p>
        </p:txBody>
      </p:sp>
    </p:spTree>
    <p:extLst>
      <p:ext uri="{BB962C8B-B14F-4D97-AF65-F5344CB8AC3E}">
        <p14:creationId xmlns:p14="http://schemas.microsoft.com/office/powerpoint/2010/main" val="1717463435"/>
      </p:ext>
    </p:extLst>
  </p:cSld>
  <p:clrMapOvr>
    <a:masterClrMapping/>
  </p:clrMapOvr>
  <p:transition spd="med"/>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1561698"/>
      </p:ext>
    </p:extLst>
  </p:cSld>
  <p:clrMapOvr>
    <a:masterClrMapping/>
  </p:clrMapOvr>
  <p:transition spd="med"/>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8" descr="http://www.micromedia.unisal.it/Natale.gif"/>
          <p:cNvPicPr>
            <a:picLocks noChangeAspect="1" noChangeArrowheads="1" noCrop="1"/>
          </p:cNvPicPr>
          <p:nvPr/>
        </p:nvPicPr>
        <p:blipFill>
          <a:blip r:embed="rId2"/>
          <a:srcRect/>
          <a:stretch>
            <a:fillRect/>
          </a:stretch>
        </p:blipFill>
        <p:spPr bwMode="auto">
          <a:xfrm>
            <a:off x="285750" y="0"/>
            <a:ext cx="8858250" cy="6962775"/>
          </a:xfrm>
          <a:prstGeom prst="rect">
            <a:avLst/>
          </a:prstGeom>
          <a:noFill/>
          <a:ln w="9525">
            <a:noFill/>
            <a:miter lim="800000"/>
            <a:headEnd/>
            <a:tailEnd/>
          </a:ln>
        </p:spPr>
      </p:pic>
      <p:sp>
        <p:nvSpPr>
          <p:cNvPr id="5" name="CasellaDiTesto 4"/>
          <p:cNvSpPr txBox="1"/>
          <p:nvPr/>
        </p:nvSpPr>
        <p:spPr>
          <a:xfrm>
            <a:off x="4000496" y="357166"/>
            <a:ext cx="4786346" cy="1938992"/>
          </a:xfrm>
          <a:prstGeom prst="rect">
            <a:avLst/>
          </a:prstGeom>
          <a:solidFill>
            <a:srgbClr val="FFFFFF">
              <a:alpha val="60000"/>
            </a:srgbClr>
          </a:solidFill>
          <a:effectLst>
            <a:softEdge rad="127000"/>
          </a:effectLst>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r" eaLnBrk="0" hangingPunct="0">
              <a:defRPr/>
            </a:pPr>
            <a:r>
              <a:rPr lang="it-IT" sz="4000" b="1" dirty="0">
                <a:ln/>
                <a:solidFill>
                  <a:srgbClr val="FF0000"/>
                </a:solidFill>
                <a:effectLst>
                  <a:outerShdw blurRad="19685" dist="12700" dir="5400000" algn="tl" rotWithShape="0">
                    <a:srgbClr val="4F81BD">
                      <a:satMod val="130000"/>
                      <a:alpha val="60000"/>
                    </a:srgbClr>
                  </a:outerShdw>
                </a:effectLst>
                <a:latin typeface="Arial Black" pitchFamily="34" charset="0"/>
                <a:cs typeface="+mn-cs"/>
              </a:rPr>
              <a:t>Santo </a:t>
            </a:r>
            <a:r>
              <a:rPr lang="it-IT" sz="4000" b="1" dirty="0" err="1">
                <a:ln/>
                <a:solidFill>
                  <a:srgbClr val="FF0000"/>
                </a:solidFill>
                <a:effectLst>
                  <a:outerShdw blurRad="19685" dist="12700" dir="5400000" algn="tl" rotWithShape="0">
                    <a:srgbClr val="4F81BD">
                      <a:satMod val="130000"/>
                      <a:alpha val="60000"/>
                    </a:srgbClr>
                  </a:outerShdw>
                </a:effectLst>
                <a:latin typeface="Arial Black" pitchFamily="34" charset="0"/>
                <a:cs typeface="+mn-cs"/>
              </a:rPr>
              <a:t>Santo</a:t>
            </a:r>
            <a:endParaRPr lang="it-IT" sz="4000" b="1" dirty="0">
              <a:ln/>
              <a:solidFill>
                <a:srgbClr val="FF0000"/>
              </a:solidFill>
              <a:effectLst>
                <a:outerShdw blurRad="19685" dist="12700" dir="5400000" algn="tl" rotWithShape="0">
                  <a:srgbClr val="4F81BD">
                    <a:satMod val="130000"/>
                    <a:alpha val="60000"/>
                  </a:srgbClr>
                </a:outerShdw>
              </a:effectLst>
              <a:latin typeface="Arial Black" pitchFamily="34" charset="0"/>
              <a:cs typeface="+mn-cs"/>
            </a:endParaRPr>
          </a:p>
          <a:p>
            <a:pPr algn="r" eaLnBrk="0" hangingPunct="0">
              <a:defRPr/>
            </a:pPr>
            <a:r>
              <a:rPr lang="it-IT" sz="4000" b="1" dirty="0">
                <a:ln/>
                <a:solidFill>
                  <a:srgbClr val="FF0000"/>
                </a:solidFill>
                <a:effectLst>
                  <a:outerShdw blurRad="19685" dist="12700" dir="5400000" algn="tl" rotWithShape="0">
                    <a:srgbClr val="4F81BD">
                      <a:satMod val="130000"/>
                      <a:alpha val="60000"/>
                    </a:srgbClr>
                  </a:outerShdw>
                </a:effectLst>
                <a:latin typeface="Arial Black" pitchFamily="34" charset="0"/>
                <a:cs typeface="+mn-cs"/>
              </a:rPr>
              <a:t>Santo </a:t>
            </a:r>
            <a:r>
              <a:rPr lang="it-IT" sz="4000" b="1" dirty="0" err="1">
                <a:ln/>
                <a:solidFill>
                  <a:srgbClr val="FF0000"/>
                </a:solidFill>
                <a:effectLst>
                  <a:outerShdw blurRad="19685" dist="12700" dir="5400000" algn="tl" rotWithShape="0">
                    <a:srgbClr val="4F81BD">
                      <a:satMod val="130000"/>
                      <a:alpha val="60000"/>
                    </a:srgbClr>
                  </a:outerShdw>
                </a:effectLst>
                <a:latin typeface="Arial Black" pitchFamily="34" charset="0"/>
                <a:cs typeface="+mn-cs"/>
              </a:rPr>
              <a:t>Santo</a:t>
            </a:r>
            <a:endParaRPr lang="it-IT" sz="4000" b="1" dirty="0">
              <a:ln/>
              <a:solidFill>
                <a:srgbClr val="FF0000"/>
              </a:solidFill>
              <a:effectLst>
                <a:outerShdw blurRad="19685" dist="12700" dir="5400000" algn="tl" rotWithShape="0">
                  <a:srgbClr val="4F81BD">
                    <a:satMod val="130000"/>
                    <a:alpha val="60000"/>
                  </a:srgbClr>
                </a:outerShdw>
              </a:effectLst>
              <a:latin typeface="Arial Black" pitchFamily="34" charset="0"/>
              <a:cs typeface="+mn-cs"/>
            </a:endParaRPr>
          </a:p>
          <a:p>
            <a:pPr algn="r" eaLnBrk="0" hangingPunct="0">
              <a:defRPr/>
            </a:pPr>
            <a:r>
              <a:rPr lang="it-IT" sz="4000" b="1" dirty="0">
                <a:ln/>
                <a:solidFill>
                  <a:srgbClr val="FF0000"/>
                </a:solidFill>
                <a:effectLst>
                  <a:outerShdw blurRad="19685" dist="12700" dir="5400000" algn="tl" rotWithShape="0">
                    <a:srgbClr val="4F81BD">
                      <a:satMod val="130000"/>
                      <a:alpha val="60000"/>
                    </a:srgbClr>
                  </a:outerShdw>
                </a:effectLst>
                <a:latin typeface="Arial Black" pitchFamily="34" charset="0"/>
                <a:cs typeface="+mn-cs"/>
              </a:rPr>
              <a:t>Santo il Signore</a:t>
            </a:r>
          </a:p>
        </p:txBody>
      </p:sp>
      <p:sp>
        <p:nvSpPr>
          <p:cNvPr id="6" name="Rettangolo 5"/>
          <p:cNvSpPr/>
          <p:nvPr/>
        </p:nvSpPr>
        <p:spPr>
          <a:xfrm>
            <a:off x="214313" y="3857625"/>
            <a:ext cx="3643312" cy="1323975"/>
          </a:xfrm>
          <a:prstGeom prst="rect">
            <a:avLst/>
          </a:prstGeom>
          <a:solidFill>
            <a:srgbClr val="FFFFFF">
              <a:alpha val="47843"/>
            </a:srgbClr>
          </a:solidFill>
        </p:spPr>
        <p:txBody>
          <a:bodyPr>
            <a:spAutoFit/>
          </a:bodyPr>
          <a:lstStyle/>
          <a:p>
            <a:pPr eaLnBrk="0" hangingPunct="0">
              <a:defRPr/>
            </a:pPr>
            <a:r>
              <a:rPr lang="it-IT" sz="4000" b="1" dirty="0">
                <a:ln/>
                <a:solidFill>
                  <a:srgbClr val="1F497D">
                    <a:lumMod val="75000"/>
                  </a:srgbClr>
                </a:solidFill>
                <a:effectLst>
                  <a:outerShdw blurRad="19685" dist="12700" dir="5400000" algn="tl" rotWithShape="0">
                    <a:srgbClr val="4F81BD">
                      <a:satMod val="130000"/>
                      <a:alpha val="60000"/>
                    </a:srgbClr>
                  </a:outerShdw>
                </a:effectLst>
                <a:latin typeface="Arial Black" pitchFamily="34" charset="0"/>
                <a:cs typeface="+mn-cs"/>
              </a:rPr>
              <a:t>Santo </a:t>
            </a:r>
            <a:r>
              <a:rPr lang="it-IT" sz="4000" b="1" dirty="0" err="1">
                <a:ln/>
                <a:solidFill>
                  <a:srgbClr val="1F497D">
                    <a:lumMod val="75000"/>
                  </a:srgbClr>
                </a:solidFill>
                <a:effectLst>
                  <a:outerShdw blurRad="19685" dist="12700" dir="5400000" algn="tl" rotWithShape="0">
                    <a:srgbClr val="4F81BD">
                      <a:satMod val="130000"/>
                      <a:alpha val="60000"/>
                    </a:srgbClr>
                  </a:outerShdw>
                </a:effectLst>
                <a:latin typeface="Arial Black" pitchFamily="34" charset="0"/>
                <a:cs typeface="+mn-cs"/>
              </a:rPr>
              <a:t>Santo</a:t>
            </a:r>
            <a:endParaRPr lang="it-IT" sz="4000" b="1" dirty="0">
              <a:ln/>
              <a:solidFill>
                <a:srgbClr val="1F497D">
                  <a:lumMod val="75000"/>
                </a:srgbClr>
              </a:solidFill>
              <a:effectLst>
                <a:outerShdw blurRad="19685" dist="12700" dir="5400000" algn="tl" rotWithShape="0">
                  <a:srgbClr val="4F81BD">
                    <a:satMod val="130000"/>
                    <a:alpha val="60000"/>
                  </a:srgbClr>
                </a:outerShdw>
              </a:effectLst>
              <a:latin typeface="Arial Black" pitchFamily="34" charset="0"/>
              <a:cs typeface="+mn-cs"/>
            </a:endParaRPr>
          </a:p>
          <a:p>
            <a:pPr eaLnBrk="0" hangingPunct="0">
              <a:defRPr/>
            </a:pPr>
            <a:r>
              <a:rPr lang="it-IT" sz="4000" b="1" dirty="0">
                <a:ln/>
                <a:solidFill>
                  <a:srgbClr val="1F497D">
                    <a:lumMod val="75000"/>
                  </a:srgbClr>
                </a:solidFill>
                <a:effectLst>
                  <a:outerShdw blurRad="19685" dist="12700" dir="5400000" algn="tl" rotWithShape="0">
                    <a:srgbClr val="4F81BD">
                      <a:satMod val="130000"/>
                      <a:alpha val="60000"/>
                    </a:srgbClr>
                  </a:outerShdw>
                </a:effectLst>
                <a:latin typeface="Arial Black" pitchFamily="34" charset="0"/>
                <a:cs typeface="+mn-cs"/>
              </a:rPr>
              <a:t>Santo </a:t>
            </a:r>
            <a:r>
              <a:rPr lang="it-IT" sz="4000" b="1" dirty="0" err="1">
                <a:ln/>
                <a:solidFill>
                  <a:srgbClr val="1F497D">
                    <a:lumMod val="75000"/>
                  </a:srgbClr>
                </a:solidFill>
                <a:effectLst>
                  <a:outerShdw blurRad="19685" dist="12700" dir="5400000" algn="tl" rotWithShape="0">
                    <a:srgbClr val="4F81BD">
                      <a:satMod val="130000"/>
                      <a:alpha val="60000"/>
                    </a:srgbClr>
                  </a:outerShdw>
                </a:effectLst>
                <a:latin typeface="Arial Black" pitchFamily="34" charset="0"/>
                <a:cs typeface="+mn-cs"/>
              </a:rPr>
              <a:t>Santo</a:t>
            </a:r>
            <a:endParaRPr lang="it-IT" sz="4000" b="1" dirty="0">
              <a:ln/>
              <a:solidFill>
                <a:srgbClr val="1F497D">
                  <a:lumMod val="75000"/>
                </a:srgbClr>
              </a:solidFill>
              <a:effectLst>
                <a:outerShdw blurRad="19685" dist="12700" dir="5400000" algn="tl" rotWithShape="0">
                  <a:srgbClr val="4F81BD">
                    <a:satMod val="130000"/>
                    <a:alpha val="60000"/>
                  </a:srgbClr>
                </a:outerShdw>
              </a:effectLst>
              <a:latin typeface="Arial Black" pitchFamily="34" charset="0"/>
              <a:cs typeface="+mn-cs"/>
            </a:endParaRPr>
          </a:p>
        </p:txBody>
      </p:sp>
      <p:sp>
        <p:nvSpPr>
          <p:cNvPr id="8" name="CasellaDiTesto 7"/>
          <p:cNvSpPr txBox="1"/>
          <p:nvPr/>
        </p:nvSpPr>
        <p:spPr>
          <a:xfrm>
            <a:off x="3571875" y="5286375"/>
            <a:ext cx="5072063" cy="1323975"/>
          </a:xfrm>
          <a:prstGeom prst="rect">
            <a:avLst/>
          </a:prstGeom>
          <a:solidFill>
            <a:srgbClr val="FFFFFF">
              <a:alpha val="45098"/>
            </a:srgbClr>
          </a:solidFill>
        </p:spPr>
        <p:txBody>
          <a:bodyPr>
            <a:spAutoFit/>
          </a:bodyPr>
          <a:lstStyle/>
          <a:p>
            <a:pPr eaLnBrk="0" hangingPunct="0">
              <a:defRPr/>
            </a:pPr>
            <a:r>
              <a:rPr lang="it-IT" sz="4000" b="1" dirty="0">
                <a:ln/>
                <a:solidFill>
                  <a:srgbClr val="1F497D">
                    <a:lumMod val="75000"/>
                  </a:srgbClr>
                </a:solidFill>
                <a:effectLst>
                  <a:outerShdw blurRad="19685" dist="12700" dir="5400000" algn="tl" rotWithShape="0">
                    <a:srgbClr val="4F81BD">
                      <a:satMod val="130000"/>
                      <a:alpha val="60000"/>
                    </a:srgbClr>
                  </a:outerShdw>
                </a:effectLst>
                <a:latin typeface="Arial Black" pitchFamily="34" charset="0"/>
              </a:rPr>
              <a:t>Santo il Signore</a:t>
            </a:r>
          </a:p>
          <a:p>
            <a:pPr eaLnBrk="0" hangingPunct="0">
              <a:defRPr/>
            </a:pPr>
            <a:r>
              <a:rPr lang="it-IT" sz="4000" b="1" dirty="0">
                <a:ln/>
                <a:solidFill>
                  <a:srgbClr val="008000"/>
                </a:solidFill>
                <a:effectLst>
                  <a:outerShdw blurRad="19685" dist="12700" dir="5400000" algn="tl" rotWithShape="0">
                    <a:srgbClr val="4F81BD">
                      <a:satMod val="130000"/>
                      <a:alpha val="60000"/>
                    </a:srgbClr>
                  </a:outerShdw>
                </a:effectLst>
                <a:latin typeface="Arial Black" pitchFamily="34" charset="0"/>
              </a:rPr>
              <a:t>Dio dell’universo</a:t>
            </a:r>
          </a:p>
        </p:txBody>
      </p:sp>
    </p:spTree>
    <p:extLst>
      <p:ext uri="{BB962C8B-B14F-4D97-AF65-F5344CB8AC3E}">
        <p14:creationId xmlns:p14="http://schemas.microsoft.com/office/powerpoint/2010/main" val="862252784"/>
      </p:ext>
    </p:extLst>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14" descr="Natale"/>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 name="CasellaDiTesto 2"/>
          <p:cNvSpPr txBox="1"/>
          <p:nvPr/>
        </p:nvSpPr>
        <p:spPr>
          <a:xfrm>
            <a:off x="3286116" y="142852"/>
            <a:ext cx="5214974" cy="1938992"/>
          </a:xfrm>
          <a:prstGeom prst="rect">
            <a:avLst/>
          </a:prstGeom>
          <a:solidFill>
            <a:srgbClr val="FFFFFF">
              <a:alpha val="69804"/>
            </a:srgbClr>
          </a:solidFill>
          <a:effectLst>
            <a:softEdge rad="63500"/>
          </a:effectLst>
        </p:spPr>
        <p:txBody>
          <a:bodyPr>
            <a:spAutoFit/>
            <a:scene3d>
              <a:camera prst="orthographicFront"/>
              <a:lightRig rig="soft" dir="t">
                <a:rot lat="0" lon="0" rev="10800000"/>
              </a:lightRig>
            </a:scene3d>
            <a:sp3d>
              <a:bevelT w="27940" h="12700"/>
              <a:contourClr>
                <a:srgbClr val="DDDDDD"/>
              </a:contourClr>
            </a:sp3d>
          </a:bodyPr>
          <a:lstStyle/>
          <a:p>
            <a:pPr eaLnBrk="0" hangingPunct="0">
              <a:defRPr/>
            </a:pPr>
            <a:r>
              <a:rPr lang="it-IT" sz="4000" b="1" spc="150" dirty="0">
                <a:ln w="19050">
                  <a:solidFill>
                    <a:srgbClr val="1F497D">
                      <a:lumMod val="75000"/>
                    </a:srgbClr>
                  </a:solidFill>
                </a:ln>
                <a:solidFill>
                  <a:srgbClr val="FF0000"/>
                </a:solidFill>
                <a:effectLst>
                  <a:outerShdw blurRad="25400" algn="tl" rotWithShape="0">
                    <a:srgbClr val="000000">
                      <a:alpha val="43000"/>
                    </a:srgbClr>
                  </a:outerShdw>
                </a:effectLst>
                <a:latin typeface="Arial Black" pitchFamily="34" charset="0"/>
                <a:cs typeface="+mn-cs"/>
              </a:rPr>
              <a:t>I cieli e la terra</a:t>
            </a:r>
          </a:p>
          <a:p>
            <a:pPr eaLnBrk="0" hangingPunct="0">
              <a:defRPr/>
            </a:pPr>
            <a:r>
              <a:rPr lang="it-IT" sz="4000" b="1" spc="150" dirty="0">
                <a:ln w="19050">
                  <a:solidFill>
                    <a:srgbClr val="1F497D">
                      <a:lumMod val="75000"/>
                    </a:srgbClr>
                  </a:solidFill>
                </a:ln>
                <a:solidFill>
                  <a:srgbClr val="FF0000"/>
                </a:solidFill>
                <a:effectLst>
                  <a:outerShdw blurRad="25400" algn="tl" rotWithShape="0">
                    <a:srgbClr val="000000">
                      <a:alpha val="43000"/>
                    </a:srgbClr>
                  </a:outerShdw>
                </a:effectLst>
                <a:latin typeface="Arial Black" pitchFamily="34" charset="0"/>
                <a:cs typeface="+mn-cs"/>
              </a:rPr>
              <a:t>sono pieni</a:t>
            </a:r>
          </a:p>
          <a:p>
            <a:pPr eaLnBrk="0" hangingPunct="0">
              <a:defRPr/>
            </a:pPr>
            <a:r>
              <a:rPr lang="it-IT" sz="4000" b="1" spc="150" dirty="0">
                <a:ln w="19050">
                  <a:solidFill>
                    <a:srgbClr val="1F497D">
                      <a:lumMod val="75000"/>
                    </a:srgbClr>
                  </a:solidFill>
                </a:ln>
                <a:solidFill>
                  <a:srgbClr val="FF0000"/>
                </a:solidFill>
                <a:effectLst>
                  <a:outerShdw blurRad="25400" algn="tl" rotWithShape="0">
                    <a:srgbClr val="000000">
                      <a:alpha val="43000"/>
                    </a:srgbClr>
                  </a:outerShdw>
                </a:effectLst>
                <a:latin typeface="Arial Black" pitchFamily="34" charset="0"/>
                <a:cs typeface="+mn-cs"/>
              </a:rPr>
              <a:t>della tua gloria</a:t>
            </a:r>
          </a:p>
        </p:txBody>
      </p:sp>
      <p:sp>
        <p:nvSpPr>
          <p:cNvPr id="4" name="CasellaDiTesto 3"/>
          <p:cNvSpPr txBox="1"/>
          <p:nvPr/>
        </p:nvSpPr>
        <p:spPr>
          <a:xfrm>
            <a:off x="571472" y="4643446"/>
            <a:ext cx="5072066" cy="1938992"/>
          </a:xfrm>
          <a:prstGeom prst="rect">
            <a:avLst/>
          </a:prstGeom>
          <a:solidFill>
            <a:srgbClr val="FFFFFF">
              <a:alpha val="69804"/>
            </a:srgbClr>
          </a:solidFill>
          <a:effectLst>
            <a:softEdge rad="63500"/>
          </a:effectLst>
        </p:spPr>
        <p:txBody>
          <a:bodyPr>
            <a:spAutoFit/>
            <a:scene3d>
              <a:camera prst="orthographicFront"/>
              <a:lightRig rig="soft" dir="t">
                <a:rot lat="0" lon="0" rev="10800000"/>
              </a:lightRig>
            </a:scene3d>
            <a:sp3d>
              <a:bevelT w="27940" h="12700"/>
              <a:contourClr>
                <a:srgbClr val="DDDDDD"/>
              </a:contourClr>
            </a:sp3d>
          </a:bodyPr>
          <a:lstStyle/>
          <a:p>
            <a:pPr algn="r" eaLnBrk="0" hangingPunct="0">
              <a:defRPr/>
            </a:pPr>
            <a:r>
              <a:rPr lang="it-IT" sz="4000" b="1" spc="150" dirty="0">
                <a:ln w="19050">
                  <a:solidFill>
                    <a:prstClr val="white"/>
                  </a:solidFill>
                </a:ln>
                <a:solidFill>
                  <a:srgbClr val="1F497D">
                    <a:lumMod val="75000"/>
                  </a:srgbClr>
                </a:solidFill>
                <a:effectLst>
                  <a:outerShdw blurRad="25400" algn="tl" rotWithShape="0">
                    <a:srgbClr val="000000">
                      <a:alpha val="43000"/>
                    </a:srgbClr>
                  </a:outerShdw>
                </a:effectLst>
                <a:latin typeface="Arial Black" pitchFamily="34" charset="0"/>
                <a:cs typeface="+mn-cs"/>
              </a:rPr>
              <a:t>I cieli e la terra</a:t>
            </a:r>
          </a:p>
          <a:p>
            <a:pPr algn="r" eaLnBrk="0" hangingPunct="0">
              <a:defRPr/>
            </a:pPr>
            <a:r>
              <a:rPr lang="it-IT" sz="4000" b="1" spc="150" dirty="0">
                <a:ln w="19050">
                  <a:solidFill>
                    <a:prstClr val="white"/>
                  </a:solidFill>
                </a:ln>
                <a:solidFill>
                  <a:srgbClr val="1F497D">
                    <a:lumMod val="75000"/>
                  </a:srgbClr>
                </a:solidFill>
                <a:effectLst>
                  <a:outerShdw blurRad="25400" algn="tl" rotWithShape="0">
                    <a:srgbClr val="000000">
                      <a:alpha val="43000"/>
                    </a:srgbClr>
                  </a:outerShdw>
                </a:effectLst>
                <a:latin typeface="Arial Black" pitchFamily="34" charset="0"/>
                <a:cs typeface="+mn-cs"/>
              </a:rPr>
              <a:t>sono pieni</a:t>
            </a:r>
          </a:p>
          <a:p>
            <a:pPr algn="r" eaLnBrk="0" hangingPunct="0">
              <a:defRPr/>
            </a:pPr>
            <a:r>
              <a:rPr lang="it-IT" sz="4000" b="1" spc="150" dirty="0">
                <a:ln w="19050">
                  <a:solidFill>
                    <a:prstClr val="white"/>
                  </a:solidFill>
                </a:ln>
                <a:solidFill>
                  <a:srgbClr val="1F497D">
                    <a:lumMod val="75000"/>
                  </a:srgbClr>
                </a:solidFill>
                <a:effectLst>
                  <a:outerShdw blurRad="25400" algn="tl" rotWithShape="0">
                    <a:srgbClr val="000000">
                      <a:alpha val="43000"/>
                    </a:srgbClr>
                  </a:outerShdw>
                </a:effectLst>
                <a:latin typeface="Arial Black" pitchFamily="34" charset="0"/>
                <a:cs typeface="+mn-cs"/>
              </a:rPr>
              <a:t>della tua gloria</a:t>
            </a:r>
          </a:p>
        </p:txBody>
      </p:sp>
      <p:pic>
        <p:nvPicPr>
          <p:cNvPr id="315394" name="Picture 2" descr="http://immareli.altervista.org/ani/ang02.gif"/>
          <p:cNvPicPr>
            <a:picLocks noChangeAspect="1" noChangeArrowheads="1" noCrop="1"/>
          </p:cNvPicPr>
          <p:nvPr/>
        </p:nvPicPr>
        <p:blipFill>
          <a:blip r:embed="rId3"/>
          <a:srcRect/>
          <a:stretch>
            <a:fillRect/>
          </a:stretch>
        </p:blipFill>
        <p:spPr bwMode="auto">
          <a:xfrm>
            <a:off x="357158" y="428604"/>
            <a:ext cx="2360004" cy="3214710"/>
          </a:xfrm>
          <a:prstGeom prst="rect">
            <a:avLst/>
          </a:prstGeom>
          <a:noFill/>
        </p:spPr>
      </p:pic>
    </p:spTree>
    <p:extLst>
      <p:ext uri="{BB962C8B-B14F-4D97-AF65-F5344CB8AC3E}">
        <p14:creationId xmlns:p14="http://schemas.microsoft.com/office/powerpoint/2010/main" val="1875423735"/>
      </p:ext>
    </p:extLst>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9" descr="xangel32"/>
          <p:cNvPicPr>
            <a:picLocks noChangeAspect="1" noChangeArrowheads="1"/>
          </p:cNvPicPr>
          <p:nvPr/>
        </p:nvPicPr>
        <p:blipFill>
          <a:blip r:embed="rId2"/>
          <a:srcRect/>
          <a:stretch>
            <a:fillRect/>
          </a:stretch>
        </p:blipFill>
        <p:spPr bwMode="auto">
          <a:xfrm>
            <a:off x="2928938" y="3417888"/>
            <a:ext cx="3571875" cy="3440112"/>
          </a:xfrm>
          <a:prstGeom prst="rect">
            <a:avLst/>
          </a:prstGeom>
          <a:noFill/>
          <a:ln w="9525" algn="ctr">
            <a:noFill/>
            <a:miter lim="800000"/>
            <a:headEnd/>
            <a:tailEnd/>
          </a:ln>
        </p:spPr>
      </p:pic>
      <p:pic>
        <p:nvPicPr>
          <p:cNvPr id="83971" name="Picture 10" descr="xangel38"/>
          <p:cNvPicPr>
            <a:picLocks noChangeAspect="1" noChangeArrowheads="1"/>
          </p:cNvPicPr>
          <p:nvPr/>
        </p:nvPicPr>
        <p:blipFill>
          <a:blip r:embed="rId3"/>
          <a:srcRect/>
          <a:stretch>
            <a:fillRect/>
          </a:stretch>
        </p:blipFill>
        <p:spPr bwMode="auto">
          <a:xfrm>
            <a:off x="6129338" y="857250"/>
            <a:ext cx="2705100" cy="3429000"/>
          </a:xfrm>
          <a:prstGeom prst="rect">
            <a:avLst/>
          </a:prstGeom>
          <a:noFill/>
          <a:ln w="9525" algn="ctr">
            <a:noFill/>
            <a:miter lim="800000"/>
            <a:headEnd/>
            <a:tailEnd/>
          </a:ln>
        </p:spPr>
      </p:pic>
      <p:sp>
        <p:nvSpPr>
          <p:cNvPr id="3" name="CasellaDiTesto 2"/>
          <p:cNvSpPr txBox="1"/>
          <p:nvPr/>
        </p:nvSpPr>
        <p:spPr>
          <a:xfrm>
            <a:off x="928662" y="214290"/>
            <a:ext cx="7643866" cy="1323439"/>
          </a:xfrm>
          <a:prstGeom prst="rect">
            <a:avLst/>
          </a:prstGeom>
          <a:solidFill>
            <a:srgbClr val="FFFFFF">
              <a:alpha val="50196"/>
            </a:srgbClr>
          </a:solidFill>
          <a:effectLst>
            <a:softEdge rad="127000"/>
          </a:effectLst>
        </p:spPr>
        <p:txBody>
          <a:bodyPr>
            <a:spAutoFit/>
            <a:scene3d>
              <a:camera prst="orthographicFront"/>
              <a:lightRig rig="soft" dir="t">
                <a:rot lat="0" lon="0" rev="10800000"/>
              </a:lightRig>
            </a:scene3d>
            <a:sp3d>
              <a:bevelT w="27940" h="12700"/>
              <a:contourClr>
                <a:srgbClr val="DDDDDD"/>
              </a:contourClr>
            </a:sp3d>
          </a:bodyPr>
          <a:lstStyle/>
          <a:p>
            <a:pPr algn="ctr" eaLnBrk="0" hangingPunct="0">
              <a:defRPr/>
            </a:pPr>
            <a:r>
              <a:rPr lang="it-IT" sz="4000" b="1" spc="150" dirty="0">
                <a:ln w="11430"/>
                <a:solidFill>
                  <a:srgbClr val="FF0000"/>
                </a:solidFill>
                <a:effectLst>
                  <a:outerShdw blurRad="25400" algn="tl" rotWithShape="0">
                    <a:srgbClr val="000000">
                      <a:alpha val="43000"/>
                    </a:srgbClr>
                  </a:outerShdw>
                </a:effectLst>
                <a:latin typeface="Arial Black" pitchFamily="34" charset="0"/>
                <a:cs typeface="+mn-cs"/>
              </a:rPr>
              <a:t>Osanna </a:t>
            </a:r>
            <a:r>
              <a:rPr lang="it-IT" sz="4000" b="1" spc="150" dirty="0" err="1">
                <a:ln w="11430"/>
                <a:solidFill>
                  <a:srgbClr val="FF0000"/>
                </a:solidFill>
                <a:effectLst>
                  <a:outerShdw blurRad="25400" algn="tl" rotWithShape="0">
                    <a:srgbClr val="000000">
                      <a:alpha val="43000"/>
                    </a:srgbClr>
                  </a:outerShdw>
                </a:effectLst>
                <a:latin typeface="Arial Black" pitchFamily="34" charset="0"/>
                <a:cs typeface="+mn-cs"/>
              </a:rPr>
              <a:t>Osanna</a:t>
            </a:r>
            <a:r>
              <a:rPr lang="it-IT" sz="4000" b="1" spc="150" dirty="0">
                <a:ln w="11430"/>
                <a:solidFill>
                  <a:srgbClr val="FF0000"/>
                </a:solidFill>
                <a:effectLst>
                  <a:outerShdw blurRad="25400" algn="tl" rotWithShape="0">
                    <a:srgbClr val="000000">
                      <a:alpha val="43000"/>
                    </a:srgbClr>
                  </a:outerShdw>
                </a:effectLst>
                <a:latin typeface="Arial Black" pitchFamily="34" charset="0"/>
                <a:cs typeface="+mn-cs"/>
              </a:rPr>
              <a:t> </a:t>
            </a:r>
            <a:r>
              <a:rPr lang="it-IT" sz="4000" b="1" spc="150" dirty="0" err="1">
                <a:ln w="11430"/>
                <a:solidFill>
                  <a:srgbClr val="FF0000"/>
                </a:solidFill>
                <a:effectLst>
                  <a:outerShdw blurRad="25400" algn="tl" rotWithShape="0">
                    <a:srgbClr val="000000">
                      <a:alpha val="43000"/>
                    </a:srgbClr>
                  </a:outerShdw>
                </a:effectLst>
                <a:latin typeface="Arial Black" pitchFamily="34" charset="0"/>
                <a:cs typeface="+mn-cs"/>
              </a:rPr>
              <a:t>Osanna</a:t>
            </a:r>
            <a:r>
              <a:rPr lang="it-IT" sz="4000" b="1" spc="150" dirty="0">
                <a:ln w="11430"/>
                <a:solidFill>
                  <a:srgbClr val="FF0000"/>
                </a:solidFill>
                <a:effectLst>
                  <a:outerShdw blurRad="25400" algn="tl" rotWithShape="0">
                    <a:srgbClr val="000000">
                      <a:alpha val="43000"/>
                    </a:srgbClr>
                  </a:outerShdw>
                </a:effectLst>
                <a:latin typeface="Arial Black" pitchFamily="34" charset="0"/>
                <a:cs typeface="+mn-cs"/>
              </a:rPr>
              <a:t> </a:t>
            </a:r>
          </a:p>
          <a:p>
            <a:pPr algn="ctr" eaLnBrk="0" hangingPunct="0">
              <a:defRPr/>
            </a:pPr>
            <a:r>
              <a:rPr lang="it-IT" sz="4000" b="1" spc="150" dirty="0">
                <a:ln w="11430"/>
                <a:solidFill>
                  <a:srgbClr val="FF0000"/>
                </a:solidFill>
                <a:effectLst>
                  <a:outerShdw blurRad="25400" algn="tl" rotWithShape="0">
                    <a:srgbClr val="000000">
                      <a:alpha val="43000"/>
                    </a:srgbClr>
                  </a:outerShdw>
                </a:effectLst>
                <a:latin typeface="Arial Black" pitchFamily="34" charset="0"/>
                <a:cs typeface="+mn-cs"/>
              </a:rPr>
              <a:t>Osanna </a:t>
            </a:r>
            <a:r>
              <a:rPr lang="it-IT" sz="4000" b="1" spc="150" dirty="0" err="1">
                <a:ln w="11430"/>
                <a:solidFill>
                  <a:srgbClr val="FF0000"/>
                </a:solidFill>
                <a:effectLst>
                  <a:outerShdw blurRad="25400" algn="tl" rotWithShape="0">
                    <a:srgbClr val="000000">
                      <a:alpha val="43000"/>
                    </a:srgbClr>
                  </a:outerShdw>
                </a:effectLst>
                <a:latin typeface="Arial Black" pitchFamily="34" charset="0"/>
                <a:cs typeface="+mn-cs"/>
              </a:rPr>
              <a:t>Osanna</a:t>
            </a:r>
            <a:endParaRPr lang="it-IT" sz="4000" b="1" spc="150" dirty="0">
              <a:ln w="11430"/>
              <a:solidFill>
                <a:srgbClr val="1F497D">
                  <a:lumMod val="75000"/>
                </a:srgbClr>
              </a:solidFill>
              <a:effectLst>
                <a:outerShdw blurRad="25400" algn="tl" rotWithShape="0">
                  <a:srgbClr val="000000">
                    <a:alpha val="43000"/>
                  </a:srgbClr>
                </a:outerShdw>
              </a:effectLst>
              <a:latin typeface="Arial Black" pitchFamily="34" charset="0"/>
              <a:cs typeface="+mn-cs"/>
            </a:endParaRPr>
          </a:p>
        </p:txBody>
      </p:sp>
      <p:pic>
        <p:nvPicPr>
          <p:cNvPr id="83973" name="Picture 8" descr="xangel36"/>
          <p:cNvPicPr>
            <a:picLocks noChangeAspect="1" noChangeArrowheads="1"/>
          </p:cNvPicPr>
          <p:nvPr/>
        </p:nvPicPr>
        <p:blipFill>
          <a:blip r:embed="rId4"/>
          <a:srcRect/>
          <a:stretch>
            <a:fillRect/>
          </a:stretch>
        </p:blipFill>
        <p:spPr bwMode="auto">
          <a:xfrm>
            <a:off x="428625" y="1357313"/>
            <a:ext cx="3071813" cy="3071812"/>
          </a:xfrm>
          <a:prstGeom prst="rect">
            <a:avLst/>
          </a:prstGeom>
          <a:noFill/>
          <a:ln w="9525" algn="ctr">
            <a:noFill/>
            <a:miter lim="800000"/>
            <a:headEnd/>
            <a:tailEnd/>
          </a:ln>
        </p:spPr>
      </p:pic>
      <p:sp>
        <p:nvSpPr>
          <p:cNvPr id="5" name="Rettangolo 4"/>
          <p:cNvSpPr/>
          <p:nvPr/>
        </p:nvSpPr>
        <p:spPr>
          <a:xfrm>
            <a:off x="1857356" y="1785926"/>
            <a:ext cx="5572125" cy="2554288"/>
          </a:xfrm>
          <a:prstGeom prst="rect">
            <a:avLst/>
          </a:prstGeom>
          <a:solidFill>
            <a:srgbClr val="FFFFFF">
              <a:alpha val="69804"/>
            </a:srgbClr>
          </a:solidFill>
          <a:effectLst>
            <a:softEdge rad="127000"/>
          </a:effectLst>
        </p:spPr>
        <p:txBody>
          <a:bodyPr>
            <a:spAutoFit/>
          </a:bodyPr>
          <a:lstStyle/>
          <a:p>
            <a:pPr algn="ctr" eaLnBrk="0" hangingPunct="0">
              <a:defRPr/>
            </a:pPr>
            <a:r>
              <a:rPr lang="it-IT" sz="4000" b="1" spc="150" dirty="0">
                <a:ln w="11430"/>
                <a:solidFill>
                  <a:srgbClr val="1F497D">
                    <a:lumMod val="75000"/>
                  </a:srgbClr>
                </a:solidFill>
                <a:effectLst>
                  <a:outerShdw blurRad="25400" algn="tl" rotWithShape="0">
                    <a:srgbClr val="000000">
                      <a:alpha val="43000"/>
                    </a:srgbClr>
                  </a:outerShdw>
                </a:effectLst>
                <a:latin typeface="Arial Black" pitchFamily="34" charset="0"/>
                <a:cs typeface="+mn-cs"/>
              </a:rPr>
              <a:t>Osanna </a:t>
            </a:r>
          </a:p>
          <a:p>
            <a:pPr algn="ctr" eaLnBrk="0" hangingPunct="0">
              <a:defRPr/>
            </a:pPr>
            <a:r>
              <a:rPr lang="it-IT" sz="4000" b="1" spc="150" dirty="0">
                <a:ln w="11430"/>
                <a:solidFill>
                  <a:srgbClr val="1F497D">
                    <a:lumMod val="75000"/>
                  </a:srgbClr>
                </a:solidFill>
                <a:effectLst>
                  <a:outerShdw blurRad="25400" algn="tl" rotWithShape="0">
                    <a:srgbClr val="000000">
                      <a:alpha val="43000"/>
                    </a:srgbClr>
                  </a:outerShdw>
                </a:effectLst>
                <a:latin typeface="Arial Black" pitchFamily="34" charset="0"/>
                <a:cs typeface="+mn-cs"/>
              </a:rPr>
              <a:t>Osanna </a:t>
            </a:r>
          </a:p>
          <a:p>
            <a:pPr algn="ctr" eaLnBrk="0" hangingPunct="0">
              <a:defRPr/>
            </a:pPr>
            <a:r>
              <a:rPr lang="it-IT" sz="4000" b="1" spc="150" dirty="0">
                <a:ln w="11430"/>
                <a:solidFill>
                  <a:srgbClr val="1F497D">
                    <a:lumMod val="75000"/>
                  </a:srgbClr>
                </a:solidFill>
                <a:effectLst>
                  <a:outerShdw blurRad="25400" algn="tl" rotWithShape="0">
                    <a:srgbClr val="000000">
                      <a:alpha val="43000"/>
                    </a:srgbClr>
                  </a:outerShdw>
                </a:effectLst>
                <a:latin typeface="Arial Black" pitchFamily="34" charset="0"/>
                <a:cs typeface="+mn-cs"/>
              </a:rPr>
              <a:t>Osanna </a:t>
            </a:r>
          </a:p>
          <a:p>
            <a:pPr algn="ctr" eaLnBrk="0" hangingPunct="0">
              <a:defRPr/>
            </a:pPr>
            <a:r>
              <a:rPr lang="it-IT" sz="4000" b="1" spc="150" dirty="0">
                <a:ln w="11430"/>
                <a:solidFill>
                  <a:srgbClr val="1F497D">
                    <a:lumMod val="75000"/>
                  </a:srgbClr>
                </a:solidFill>
                <a:effectLst>
                  <a:outerShdw blurRad="25400" algn="tl" rotWithShape="0">
                    <a:srgbClr val="000000">
                      <a:alpha val="43000"/>
                    </a:srgbClr>
                  </a:outerShdw>
                </a:effectLst>
                <a:latin typeface="Arial Black" pitchFamily="34" charset="0"/>
                <a:cs typeface="+mn-cs"/>
              </a:rPr>
              <a:t>Nell’alto dei cieli</a:t>
            </a:r>
          </a:p>
        </p:txBody>
      </p:sp>
    </p:spTree>
    <p:extLst>
      <p:ext uri="{BB962C8B-B14F-4D97-AF65-F5344CB8AC3E}">
        <p14:creationId xmlns:p14="http://schemas.microsoft.com/office/powerpoint/2010/main" val="3811197935"/>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natività"/>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972300"/>
          </a:xfrm>
          <a:prstGeom prst="rect">
            <a:avLst/>
          </a:prstGeom>
          <a:noFill/>
          <a:ln w="9525">
            <a:noFill/>
            <a:miter lim="800000"/>
            <a:headEnd/>
            <a:tailEnd/>
          </a:ln>
        </p:spPr>
      </p:pic>
      <p:sp>
        <p:nvSpPr>
          <p:cNvPr id="428033" name="Rectangle 1"/>
          <p:cNvSpPr>
            <a:spLocks noChangeArrowheads="1"/>
          </p:cNvSpPr>
          <p:nvPr/>
        </p:nvSpPr>
        <p:spPr bwMode="auto">
          <a:xfrm>
            <a:off x="1928794" y="0"/>
            <a:ext cx="5500726" cy="1446550"/>
          </a:xfrm>
          <a:prstGeom prst="rect">
            <a:avLst/>
          </a:prstGeom>
          <a:solidFill>
            <a:srgbClr val="FFFFFF">
              <a:alpha val="69804"/>
            </a:srgbClr>
          </a:solidFill>
          <a:effectLst>
            <a:softEdge rad="63500"/>
          </a:effectLst>
        </p:spPr>
        <p:txBody>
          <a:bodyPr>
            <a:spAutoFit/>
          </a:bodyPr>
          <a:lstStyle/>
          <a:p>
            <a:pPr algn="ctr" eaLnBrk="0" hangingPunct="0">
              <a:defRPr/>
            </a:pPr>
            <a:r>
              <a:rPr lang="it-IT" sz="4400" dirty="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Ah, quanto ti costò </a:t>
            </a:r>
          </a:p>
          <a:p>
            <a:pPr algn="ctr" eaLnBrk="0" hangingPunct="0">
              <a:defRPr/>
            </a:pPr>
            <a:r>
              <a:rPr lang="it-IT" sz="4400" dirty="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l'avermi amato. </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descr="Clicca per immagine full size"/>
          <p:cNvPicPr>
            <a:picLocks noChangeAspect="1" noChangeArrowheads="1"/>
          </p:cNvPicPr>
          <p:nvPr/>
        </p:nvPicPr>
        <p:blipFill>
          <a:blip r:embed="rId2"/>
          <a:srcRect/>
          <a:stretch>
            <a:fillRect/>
          </a:stretch>
        </p:blipFill>
        <p:spPr bwMode="auto">
          <a:xfrm>
            <a:off x="0" y="0"/>
            <a:ext cx="9139238" cy="6858000"/>
          </a:xfrm>
          <a:prstGeom prst="rect">
            <a:avLst/>
          </a:prstGeom>
          <a:noFill/>
          <a:ln w="9525">
            <a:noFill/>
            <a:miter lim="800000"/>
            <a:headEnd/>
            <a:tailEnd/>
          </a:ln>
        </p:spPr>
      </p:pic>
      <p:sp>
        <p:nvSpPr>
          <p:cNvPr id="3" name="CasellaDiTesto 2"/>
          <p:cNvSpPr txBox="1"/>
          <p:nvPr/>
        </p:nvSpPr>
        <p:spPr>
          <a:xfrm>
            <a:off x="285720" y="214290"/>
            <a:ext cx="5072097" cy="1938992"/>
          </a:xfrm>
          <a:prstGeom prst="rect">
            <a:avLst/>
          </a:prstGeom>
          <a:solidFill>
            <a:srgbClr val="FFFFFF">
              <a:alpha val="69804"/>
            </a:srgbClr>
          </a:solidFill>
          <a:effectLst>
            <a:softEdge rad="127000"/>
          </a:effectLst>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eaLnBrk="0" hangingPunct="0">
              <a:defRPr/>
            </a:pPr>
            <a:r>
              <a:rPr lang="it-IT" sz="4000" b="1" dirty="0">
                <a:ln/>
                <a:solidFill>
                  <a:srgbClr val="FF0000"/>
                </a:solidFill>
                <a:effectLst>
                  <a:outerShdw blurRad="19685" dist="12700" dir="5400000" algn="tl" rotWithShape="0">
                    <a:srgbClr val="4F81BD">
                      <a:satMod val="130000"/>
                      <a:alpha val="60000"/>
                    </a:srgbClr>
                  </a:outerShdw>
                </a:effectLst>
                <a:latin typeface="Arial Black" pitchFamily="34" charset="0"/>
                <a:cs typeface="+mn-cs"/>
              </a:rPr>
              <a:t>Benedetto è</a:t>
            </a:r>
          </a:p>
          <a:p>
            <a:pPr algn="ctr" eaLnBrk="0" hangingPunct="0">
              <a:defRPr/>
            </a:pPr>
            <a:r>
              <a:rPr lang="it-IT" sz="4000" b="1" dirty="0">
                <a:ln/>
                <a:solidFill>
                  <a:srgbClr val="FF0000"/>
                </a:solidFill>
                <a:effectLst>
                  <a:outerShdw blurRad="19685" dist="12700" dir="5400000" algn="tl" rotWithShape="0">
                    <a:srgbClr val="4F81BD">
                      <a:satMod val="130000"/>
                      <a:alpha val="60000"/>
                    </a:srgbClr>
                  </a:outerShdw>
                </a:effectLst>
                <a:latin typeface="Arial Black" pitchFamily="34" charset="0"/>
                <a:cs typeface="+mn-cs"/>
              </a:rPr>
              <a:t>Benedetto è</a:t>
            </a:r>
          </a:p>
          <a:p>
            <a:pPr algn="ctr" eaLnBrk="0" hangingPunct="0">
              <a:defRPr/>
            </a:pPr>
            <a:r>
              <a:rPr lang="it-IT" sz="4000" b="1" dirty="0">
                <a:ln/>
                <a:solidFill>
                  <a:srgbClr val="FF0000"/>
                </a:solidFill>
                <a:effectLst>
                  <a:outerShdw blurRad="19685" dist="12700" dir="5400000" algn="tl" rotWithShape="0">
                    <a:srgbClr val="4F81BD">
                      <a:satMod val="130000"/>
                      <a:alpha val="60000"/>
                    </a:srgbClr>
                  </a:outerShdw>
                </a:effectLst>
                <a:latin typeface="Arial Black" pitchFamily="34" charset="0"/>
                <a:cs typeface="+mn-cs"/>
              </a:rPr>
              <a:t>è colui che viene</a:t>
            </a:r>
          </a:p>
        </p:txBody>
      </p:sp>
      <p:sp>
        <p:nvSpPr>
          <p:cNvPr id="6" name="CasellaDiTesto 5"/>
          <p:cNvSpPr txBox="1"/>
          <p:nvPr/>
        </p:nvSpPr>
        <p:spPr>
          <a:xfrm>
            <a:off x="2214546" y="3714752"/>
            <a:ext cx="6572296" cy="2923877"/>
          </a:xfrm>
          <a:prstGeom prst="rect">
            <a:avLst/>
          </a:prstGeom>
          <a:solidFill>
            <a:srgbClr val="FFFFFF">
              <a:alpha val="69804"/>
            </a:srgbClr>
          </a:solidFill>
          <a:effectLst>
            <a:softEdge rad="127000"/>
          </a:effectLst>
        </p:spPr>
        <p:txBody>
          <a:bodyPr>
            <a:spAutoFit/>
          </a:bodyPr>
          <a:lstStyle/>
          <a:p>
            <a:pPr algn="ctr" eaLnBrk="0" hangingPunct="0">
              <a:defRPr/>
            </a:pPr>
            <a:r>
              <a:rPr lang="it-IT" sz="4000" b="1" dirty="0">
                <a:ln/>
                <a:solidFill>
                  <a:srgbClr val="1F497D">
                    <a:lumMod val="75000"/>
                  </a:srgbClr>
                </a:solidFill>
                <a:effectLst>
                  <a:outerShdw blurRad="19685" dist="12700" dir="5400000" algn="tl" rotWithShape="0">
                    <a:srgbClr val="4F81BD">
                      <a:satMod val="130000"/>
                      <a:alpha val="60000"/>
                    </a:srgbClr>
                  </a:outerShdw>
                </a:effectLst>
                <a:latin typeface="Arial Black" pitchFamily="34" charset="0"/>
              </a:rPr>
              <a:t>Benedetto è</a:t>
            </a:r>
          </a:p>
          <a:p>
            <a:pPr algn="ctr" eaLnBrk="0" hangingPunct="0">
              <a:defRPr/>
            </a:pPr>
            <a:r>
              <a:rPr lang="it-IT" sz="4000" b="1" dirty="0">
                <a:ln/>
                <a:solidFill>
                  <a:srgbClr val="1F497D">
                    <a:lumMod val="75000"/>
                  </a:srgbClr>
                </a:solidFill>
                <a:effectLst>
                  <a:outerShdw blurRad="19685" dist="12700" dir="5400000" algn="tl" rotWithShape="0">
                    <a:srgbClr val="4F81BD">
                      <a:satMod val="130000"/>
                      <a:alpha val="60000"/>
                    </a:srgbClr>
                  </a:outerShdw>
                </a:effectLst>
                <a:latin typeface="Arial Black" pitchFamily="34" charset="0"/>
              </a:rPr>
              <a:t>Benedetto è</a:t>
            </a:r>
          </a:p>
          <a:p>
            <a:pPr algn="ctr" eaLnBrk="0" hangingPunct="0">
              <a:defRPr/>
            </a:pPr>
            <a:r>
              <a:rPr lang="it-IT" sz="4000" b="1" dirty="0">
                <a:ln/>
                <a:solidFill>
                  <a:srgbClr val="1F497D">
                    <a:lumMod val="75000"/>
                  </a:srgbClr>
                </a:solidFill>
                <a:effectLst>
                  <a:outerShdw blurRad="19685" dist="12700" dir="5400000" algn="tl" rotWithShape="0">
                    <a:srgbClr val="4F81BD">
                      <a:satMod val="130000"/>
                      <a:alpha val="60000"/>
                    </a:srgbClr>
                  </a:outerShdw>
                </a:effectLst>
                <a:latin typeface="Arial Black" pitchFamily="34" charset="0"/>
              </a:rPr>
              <a:t>è colui che viene</a:t>
            </a:r>
          </a:p>
          <a:p>
            <a:pPr algn="ctr" eaLnBrk="0" hangingPunct="0">
              <a:defRPr/>
            </a:pPr>
            <a:r>
              <a:rPr lang="it-IT" sz="4000" b="1" dirty="0">
                <a:ln/>
                <a:solidFill>
                  <a:srgbClr val="008000"/>
                </a:solidFill>
                <a:effectLst>
                  <a:outerShdw blurRad="19685" dist="12700" dir="5400000" algn="tl" rotWithShape="0">
                    <a:srgbClr val="4F81BD">
                      <a:satMod val="130000"/>
                      <a:alpha val="60000"/>
                    </a:srgbClr>
                  </a:outerShdw>
                </a:effectLst>
                <a:latin typeface="Arial Black" pitchFamily="34" charset="0"/>
              </a:rPr>
              <a:t>nel nome del Signore.</a:t>
            </a:r>
          </a:p>
          <a:p>
            <a:pPr eaLnBrk="0" hangingPunct="0">
              <a:defRPr/>
            </a:pPr>
            <a:endParaRPr lang="it-IT" dirty="0">
              <a:solidFill>
                <a:prstClr val="black"/>
              </a:solidFill>
            </a:endParaRPr>
          </a:p>
        </p:txBody>
      </p:sp>
    </p:spTree>
    <p:extLst>
      <p:ext uri="{BB962C8B-B14F-4D97-AF65-F5344CB8AC3E}">
        <p14:creationId xmlns:p14="http://schemas.microsoft.com/office/powerpoint/2010/main" val="4211206248"/>
      </p:ext>
    </p:extLst>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descr="Clicca per immagine full size"/>
          <p:cNvPicPr>
            <a:picLocks noChangeAspect="1" noChangeArrowheads="1"/>
          </p:cNvPicPr>
          <p:nvPr/>
        </p:nvPicPr>
        <p:blipFill>
          <a:blip r:embed="rId2"/>
          <a:srcRect/>
          <a:stretch>
            <a:fillRect/>
          </a:stretch>
        </p:blipFill>
        <p:spPr bwMode="auto">
          <a:xfrm>
            <a:off x="0" y="714375"/>
            <a:ext cx="9063038" cy="5143500"/>
          </a:xfrm>
          <a:prstGeom prst="rect">
            <a:avLst/>
          </a:prstGeom>
          <a:noFill/>
          <a:ln w="9525">
            <a:noFill/>
            <a:miter lim="800000"/>
            <a:headEnd/>
            <a:tailEnd/>
          </a:ln>
        </p:spPr>
      </p:pic>
      <p:sp>
        <p:nvSpPr>
          <p:cNvPr id="3" name="CasellaDiTesto 2"/>
          <p:cNvSpPr txBox="1"/>
          <p:nvPr/>
        </p:nvSpPr>
        <p:spPr>
          <a:xfrm>
            <a:off x="928662" y="214290"/>
            <a:ext cx="7643866" cy="1323439"/>
          </a:xfrm>
          <a:prstGeom prst="rect">
            <a:avLst/>
          </a:prstGeom>
          <a:noFill/>
          <a:effectLst>
            <a:softEdge rad="127000"/>
          </a:effectLst>
        </p:spPr>
        <p:txBody>
          <a:bodyPr>
            <a:spAutoFit/>
            <a:scene3d>
              <a:camera prst="orthographicFront"/>
              <a:lightRig rig="soft" dir="t">
                <a:rot lat="0" lon="0" rev="10800000"/>
              </a:lightRig>
            </a:scene3d>
            <a:sp3d>
              <a:bevelT w="27940" h="12700"/>
              <a:contourClr>
                <a:srgbClr val="DDDDDD"/>
              </a:contourClr>
            </a:sp3d>
          </a:bodyPr>
          <a:lstStyle/>
          <a:p>
            <a:pPr algn="ctr" eaLnBrk="0" hangingPunct="0">
              <a:defRPr/>
            </a:pPr>
            <a:r>
              <a:rPr lang="it-IT" sz="4000" b="1" spc="150" dirty="0">
                <a:ln w="11430"/>
                <a:solidFill>
                  <a:srgbClr val="FF0000"/>
                </a:solidFill>
                <a:effectLst>
                  <a:outerShdw blurRad="25400" algn="tl" rotWithShape="0">
                    <a:srgbClr val="000000">
                      <a:alpha val="43000"/>
                    </a:srgbClr>
                  </a:outerShdw>
                </a:effectLst>
                <a:latin typeface="Arial Black" pitchFamily="34" charset="0"/>
                <a:cs typeface="+mn-cs"/>
              </a:rPr>
              <a:t>Osanna </a:t>
            </a:r>
            <a:r>
              <a:rPr lang="it-IT" sz="4000" b="1" spc="150" dirty="0" err="1">
                <a:ln w="11430"/>
                <a:solidFill>
                  <a:srgbClr val="FF0000"/>
                </a:solidFill>
                <a:effectLst>
                  <a:outerShdw blurRad="25400" algn="tl" rotWithShape="0">
                    <a:srgbClr val="000000">
                      <a:alpha val="43000"/>
                    </a:srgbClr>
                  </a:outerShdw>
                </a:effectLst>
                <a:latin typeface="Arial Black" pitchFamily="34" charset="0"/>
                <a:cs typeface="+mn-cs"/>
              </a:rPr>
              <a:t>Osanna</a:t>
            </a:r>
            <a:r>
              <a:rPr lang="it-IT" sz="4000" b="1" spc="150" dirty="0">
                <a:ln w="11430"/>
                <a:solidFill>
                  <a:srgbClr val="FF0000"/>
                </a:solidFill>
                <a:effectLst>
                  <a:outerShdw blurRad="25400" algn="tl" rotWithShape="0">
                    <a:srgbClr val="000000">
                      <a:alpha val="43000"/>
                    </a:srgbClr>
                  </a:outerShdw>
                </a:effectLst>
                <a:latin typeface="Arial Black" pitchFamily="34" charset="0"/>
                <a:cs typeface="+mn-cs"/>
              </a:rPr>
              <a:t> </a:t>
            </a:r>
            <a:r>
              <a:rPr lang="it-IT" sz="4000" b="1" spc="150" dirty="0" err="1">
                <a:ln w="11430"/>
                <a:solidFill>
                  <a:srgbClr val="FF0000"/>
                </a:solidFill>
                <a:effectLst>
                  <a:outerShdw blurRad="25400" algn="tl" rotWithShape="0">
                    <a:srgbClr val="000000">
                      <a:alpha val="43000"/>
                    </a:srgbClr>
                  </a:outerShdw>
                </a:effectLst>
                <a:latin typeface="Arial Black" pitchFamily="34" charset="0"/>
                <a:cs typeface="+mn-cs"/>
              </a:rPr>
              <a:t>Osanna</a:t>
            </a:r>
            <a:r>
              <a:rPr lang="it-IT" sz="4000" b="1" spc="150" dirty="0">
                <a:ln w="11430"/>
                <a:solidFill>
                  <a:srgbClr val="FF0000"/>
                </a:solidFill>
                <a:effectLst>
                  <a:outerShdw blurRad="25400" algn="tl" rotWithShape="0">
                    <a:srgbClr val="000000">
                      <a:alpha val="43000"/>
                    </a:srgbClr>
                  </a:outerShdw>
                </a:effectLst>
                <a:latin typeface="Arial Black" pitchFamily="34" charset="0"/>
                <a:cs typeface="+mn-cs"/>
              </a:rPr>
              <a:t> </a:t>
            </a:r>
          </a:p>
          <a:p>
            <a:pPr algn="ctr" eaLnBrk="0" hangingPunct="0">
              <a:defRPr/>
            </a:pPr>
            <a:r>
              <a:rPr lang="it-IT" sz="4000" b="1" spc="150" dirty="0">
                <a:ln w="11430"/>
                <a:solidFill>
                  <a:srgbClr val="FF0000"/>
                </a:solidFill>
                <a:effectLst>
                  <a:outerShdw blurRad="25400" algn="tl" rotWithShape="0">
                    <a:srgbClr val="000000">
                      <a:alpha val="43000"/>
                    </a:srgbClr>
                  </a:outerShdw>
                </a:effectLst>
                <a:latin typeface="Arial Black" pitchFamily="34" charset="0"/>
                <a:cs typeface="+mn-cs"/>
              </a:rPr>
              <a:t>Osanna </a:t>
            </a:r>
            <a:r>
              <a:rPr lang="it-IT" sz="4000" b="1" spc="150" dirty="0" err="1">
                <a:ln w="11430"/>
                <a:solidFill>
                  <a:srgbClr val="FF0000"/>
                </a:solidFill>
                <a:effectLst>
                  <a:outerShdw blurRad="25400" algn="tl" rotWithShape="0">
                    <a:srgbClr val="000000">
                      <a:alpha val="43000"/>
                    </a:srgbClr>
                  </a:outerShdw>
                </a:effectLst>
                <a:latin typeface="Arial Black" pitchFamily="34" charset="0"/>
                <a:cs typeface="+mn-cs"/>
              </a:rPr>
              <a:t>Osanna</a:t>
            </a:r>
            <a:endParaRPr lang="it-IT" sz="4000" b="1" spc="150" dirty="0">
              <a:ln w="11430"/>
              <a:solidFill>
                <a:srgbClr val="1F497D">
                  <a:lumMod val="75000"/>
                </a:srgbClr>
              </a:solidFill>
              <a:effectLst>
                <a:outerShdw blurRad="25400" algn="tl" rotWithShape="0">
                  <a:srgbClr val="000000">
                    <a:alpha val="43000"/>
                  </a:srgbClr>
                </a:outerShdw>
              </a:effectLst>
              <a:latin typeface="Arial Black" pitchFamily="34" charset="0"/>
              <a:cs typeface="+mn-cs"/>
            </a:endParaRPr>
          </a:p>
        </p:txBody>
      </p:sp>
      <p:sp>
        <p:nvSpPr>
          <p:cNvPr id="5" name="Rettangolo 4"/>
          <p:cNvSpPr/>
          <p:nvPr/>
        </p:nvSpPr>
        <p:spPr>
          <a:xfrm>
            <a:off x="1714500" y="3000375"/>
            <a:ext cx="5572125" cy="2554288"/>
          </a:xfrm>
          <a:prstGeom prst="rect">
            <a:avLst/>
          </a:prstGeom>
        </p:spPr>
        <p:txBody>
          <a:bodyPr>
            <a:spAutoFit/>
          </a:bodyPr>
          <a:lstStyle/>
          <a:p>
            <a:pPr algn="ctr" eaLnBrk="0" hangingPunct="0">
              <a:defRPr/>
            </a:pPr>
            <a:r>
              <a:rPr lang="it-IT" sz="4000" b="1" spc="150" dirty="0">
                <a:ln w="11430"/>
                <a:solidFill>
                  <a:srgbClr val="FF0000"/>
                </a:solidFill>
                <a:effectLst>
                  <a:outerShdw blurRad="25400" algn="tl" rotWithShape="0">
                    <a:srgbClr val="000000">
                      <a:alpha val="43000"/>
                    </a:srgbClr>
                  </a:outerShdw>
                </a:effectLst>
                <a:latin typeface="Arial Black" pitchFamily="34" charset="0"/>
                <a:cs typeface="+mn-cs"/>
              </a:rPr>
              <a:t>Osanna </a:t>
            </a:r>
          </a:p>
          <a:p>
            <a:pPr algn="ctr" eaLnBrk="0" hangingPunct="0">
              <a:defRPr/>
            </a:pPr>
            <a:r>
              <a:rPr lang="it-IT" sz="4000" b="1" spc="150" dirty="0">
                <a:ln w="11430"/>
                <a:solidFill>
                  <a:srgbClr val="FF0000"/>
                </a:solidFill>
                <a:effectLst>
                  <a:outerShdw blurRad="25400" algn="tl" rotWithShape="0">
                    <a:srgbClr val="000000">
                      <a:alpha val="43000"/>
                    </a:srgbClr>
                  </a:outerShdw>
                </a:effectLst>
                <a:latin typeface="Arial Black" pitchFamily="34" charset="0"/>
                <a:cs typeface="+mn-cs"/>
              </a:rPr>
              <a:t>Osanna </a:t>
            </a:r>
          </a:p>
          <a:p>
            <a:pPr algn="ctr" eaLnBrk="0" hangingPunct="0">
              <a:defRPr/>
            </a:pPr>
            <a:r>
              <a:rPr lang="it-IT" sz="4000" b="1" spc="150" dirty="0">
                <a:ln w="11430"/>
                <a:solidFill>
                  <a:srgbClr val="FF0000"/>
                </a:solidFill>
                <a:effectLst>
                  <a:outerShdw blurRad="25400" algn="tl" rotWithShape="0">
                    <a:srgbClr val="000000">
                      <a:alpha val="43000"/>
                    </a:srgbClr>
                  </a:outerShdw>
                </a:effectLst>
                <a:latin typeface="Arial Black" pitchFamily="34" charset="0"/>
                <a:cs typeface="+mn-cs"/>
              </a:rPr>
              <a:t>Osanna </a:t>
            </a:r>
          </a:p>
          <a:p>
            <a:pPr algn="ctr" eaLnBrk="0" hangingPunct="0">
              <a:defRPr/>
            </a:pPr>
            <a:r>
              <a:rPr lang="it-IT" sz="4000" b="1" spc="150" dirty="0">
                <a:ln w="11430"/>
                <a:solidFill>
                  <a:srgbClr val="FF0000"/>
                </a:solidFill>
                <a:effectLst>
                  <a:outerShdw blurRad="25400" algn="tl" rotWithShape="0">
                    <a:srgbClr val="000000">
                      <a:alpha val="43000"/>
                    </a:srgbClr>
                  </a:outerShdw>
                </a:effectLst>
                <a:latin typeface="Arial Black" pitchFamily="34" charset="0"/>
                <a:cs typeface="+mn-cs"/>
              </a:rPr>
              <a:t>Nell’alto dei cieli</a:t>
            </a:r>
          </a:p>
        </p:txBody>
      </p:sp>
    </p:spTree>
    <p:extLst>
      <p:ext uri="{BB962C8B-B14F-4D97-AF65-F5344CB8AC3E}">
        <p14:creationId xmlns:p14="http://schemas.microsoft.com/office/powerpoint/2010/main" val="640052225"/>
      </p:ext>
    </p:extLst>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8" descr="http://www.micromedia.unisal.it/Natale.gif"/>
          <p:cNvPicPr>
            <a:picLocks noChangeAspect="1" noChangeArrowheads="1" noCrop="1"/>
          </p:cNvPicPr>
          <p:nvPr/>
        </p:nvPicPr>
        <p:blipFill>
          <a:blip r:embed="rId2"/>
          <a:srcRect/>
          <a:stretch>
            <a:fillRect/>
          </a:stretch>
        </p:blipFill>
        <p:spPr bwMode="auto">
          <a:xfrm>
            <a:off x="285750" y="0"/>
            <a:ext cx="8858250" cy="6962775"/>
          </a:xfrm>
          <a:prstGeom prst="rect">
            <a:avLst/>
          </a:prstGeom>
          <a:noFill/>
          <a:ln w="9525">
            <a:noFill/>
            <a:miter lim="800000"/>
            <a:headEnd/>
            <a:tailEnd/>
          </a:ln>
        </p:spPr>
      </p:pic>
      <p:sp>
        <p:nvSpPr>
          <p:cNvPr id="5" name="CasellaDiTesto 4"/>
          <p:cNvSpPr txBox="1"/>
          <p:nvPr/>
        </p:nvSpPr>
        <p:spPr>
          <a:xfrm>
            <a:off x="4000496" y="357166"/>
            <a:ext cx="4786346" cy="1938992"/>
          </a:xfrm>
          <a:prstGeom prst="rect">
            <a:avLst/>
          </a:prstGeom>
          <a:solidFill>
            <a:srgbClr val="FFFFFF">
              <a:alpha val="60000"/>
            </a:srgbClr>
          </a:solidFill>
          <a:effectLst>
            <a:softEdge rad="127000"/>
          </a:effectLst>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r" eaLnBrk="0" hangingPunct="0">
              <a:defRPr/>
            </a:pPr>
            <a:r>
              <a:rPr lang="it-IT" sz="4000" b="1" dirty="0">
                <a:ln/>
                <a:solidFill>
                  <a:srgbClr val="FF0000"/>
                </a:solidFill>
                <a:effectLst>
                  <a:outerShdw blurRad="19685" dist="12700" dir="5400000" algn="tl" rotWithShape="0">
                    <a:srgbClr val="4F81BD">
                      <a:satMod val="130000"/>
                      <a:alpha val="60000"/>
                    </a:srgbClr>
                  </a:outerShdw>
                </a:effectLst>
                <a:latin typeface="Arial Black" pitchFamily="34" charset="0"/>
                <a:cs typeface="+mn-cs"/>
              </a:rPr>
              <a:t>Santo </a:t>
            </a:r>
            <a:r>
              <a:rPr lang="it-IT" sz="4000" b="1" dirty="0" err="1">
                <a:ln/>
                <a:solidFill>
                  <a:srgbClr val="FF0000"/>
                </a:solidFill>
                <a:effectLst>
                  <a:outerShdw blurRad="19685" dist="12700" dir="5400000" algn="tl" rotWithShape="0">
                    <a:srgbClr val="4F81BD">
                      <a:satMod val="130000"/>
                      <a:alpha val="60000"/>
                    </a:srgbClr>
                  </a:outerShdw>
                </a:effectLst>
                <a:latin typeface="Arial Black" pitchFamily="34" charset="0"/>
                <a:cs typeface="+mn-cs"/>
              </a:rPr>
              <a:t>Santo</a:t>
            </a:r>
            <a:endParaRPr lang="it-IT" sz="4000" b="1" dirty="0">
              <a:ln/>
              <a:solidFill>
                <a:srgbClr val="FF0000"/>
              </a:solidFill>
              <a:effectLst>
                <a:outerShdw blurRad="19685" dist="12700" dir="5400000" algn="tl" rotWithShape="0">
                  <a:srgbClr val="4F81BD">
                    <a:satMod val="130000"/>
                    <a:alpha val="60000"/>
                  </a:srgbClr>
                </a:outerShdw>
              </a:effectLst>
              <a:latin typeface="Arial Black" pitchFamily="34" charset="0"/>
              <a:cs typeface="+mn-cs"/>
            </a:endParaRPr>
          </a:p>
          <a:p>
            <a:pPr algn="r" eaLnBrk="0" hangingPunct="0">
              <a:defRPr/>
            </a:pPr>
            <a:r>
              <a:rPr lang="it-IT" sz="4000" b="1" dirty="0">
                <a:ln/>
                <a:solidFill>
                  <a:srgbClr val="FF0000"/>
                </a:solidFill>
                <a:effectLst>
                  <a:outerShdw blurRad="19685" dist="12700" dir="5400000" algn="tl" rotWithShape="0">
                    <a:srgbClr val="4F81BD">
                      <a:satMod val="130000"/>
                      <a:alpha val="60000"/>
                    </a:srgbClr>
                  </a:outerShdw>
                </a:effectLst>
                <a:latin typeface="Arial Black" pitchFamily="34" charset="0"/>
                <a:cs typeface="+mn-cs"/>
              </a:rPr>
              <a:t>Santo </a:t>
            </a:r>
            <a:r>
              <a:rPr lang="it-IT" sz="4000" b="1" dirty="0" err="1">
                <a:ln/>
                <a:solidFill>
                  <a:srgbClr val="FF0000"/>
                </a:solidFill>
                <a:effectLst>
                  <a:outerShdw blurRad="19685" dist="12700" dir="5400000" algn="tl" rotWithShape="0">
                    <a:srgbClr val="4F81BD">
                      <a:satMod val="130000"/>
                      <a:alpha val="60000"/>
                    </a:srgbClr>
                  </a:outerShdw>
                </a:effectLst>
                <a:latin typeface="Arial Black" pitchFamily="34" charset="0"/>
                <a:cs typeface="+mn-cs"/>
              </a:rPr>
              <a:t>Santo</a:t>
            </a:r>
            <a:endParaRPr lang="it-IT" sz="4000" b="1" dirty="0">
              <a:ln/>
              <a:solidFill>
                <a:srgbClr val="FF0000"/>
              </a:solidFill>
              <a:effectLst>
                <a:outerShdw blurRad="19685" dist="12700" dir="5400000" algn="tl" rotWithShape="0">
                  <a:srgbClr val="4F81BD">
                    <a:satMod val="130000"/>
                    <a:alpha val="60000"/>
                  </a:srgbClr>
                </a:outerShdw>
              </a:effectLst>
              <a:latin typeface="Arial Black" pitchFamily="34" charset="0"/>
              <a:cs typeface="+mn-cs"/>
            </a:endParaRPr>
          </a:p>
          <a:p>
            <a:pPr algn="r" eaLnBrk="0" hangingPunct="0">
              <a:defRPr/>
            </a:pPr>
            <a:r>
              <a:rPr lang="it-IT" sz="4000" b="1" dirty="0">
                <a:ln/>
                <a:solidFill>
                  <a:srgbClr val="FF0000"/>
                </a:solidFill>
                <a:effectLst>
                  <a:outerShdw blurRad="19685" dist="12700" dir="5400000" algn="tl" rotWithShape="0">
                    <a:srgbClr val="4F81BD">
                      <a:satMod val="130000"/>
                      <a:alpha val="60000"/>
                    </a:srgbClr>
                  </a:outerShdw>
                </a:effectLst>
                <a:latin typeface="Arial Black" pitchFamily="34" charset="0"/>
                <a:cs typeface="+mn-cs"/>
              </a:rPr>
              <a:t>Santo il Signore</a:t>
            </a:r>
          </a:p>
        </p:txBody>
      </p:sp>
      <p:sp>
        <p:nvSpPr>
          <p:cNvPr id="6" name="Rettangolo 5"/>
          <p:cNvSpPr/>
          <p:nvPr/>
        </p:nvSpPr>
        <p:spPr>
          <a:xfrm>
            <a:off x="214313" y="3857625"/>
            <a:ext cx="3643312" cy="1323975"/>
          </a:xfrm>
          <a:prstGeom prst="rect">
            <a:avLst/>
          </a:prstGeom>
          <a:solidFill>
            <a:srgbClr val="FFFFFF">
              <a:alpha val="47843"/>
            </a:srgbClr>
          </a:solidFill>
        </p:spPr>
        <p:txBody>
          <a:bodyPr>
            <a:spAutoFit/>
          </a:bodyPr>
          <a:lstStyle/>
          <a:p>
            <a:pPr eaLnBrk="0" hangingPunct="0">
              <a:defRPr/>
            </a:pPr>
            <a:r>
              <a:rPr lang="it-IT" sz="4000" b="1" dirty="0">
                <a:ln/>
                <a:solidFill>
                  <a:srgbClr val="1F497D">
                    <a:lumMod val="75000"/>
                  </a:srgbClr>
                </a:solidFill>
                <a:effectLst>
                  <a:outerShdw blurRad="19685" dist="12700" dir="5400000" algn="tl" rotWithShape="0">
                    <a:srgbClr val="4F81BD">
                      <a:satMod val="130000"/>
                      <a:alpha val="60000"/>
                    </a:srgbClr>
                  </a:outerShdw>
                </a:effectLst>
                <a:latin typeface="Arial Black" pitchFamily="34" charset="0"/>
                <a:cs typeface="+mn-cs"/>
              </a:rPr>
              <a:t>Santo </a:t>
            </a:r>
            <a:r>
              <a:rPr lang="it-IT" sz="4000" b="1" dirty="0" err="1">
                <a:ln/>
                <a:solidFill>
                  <a:srgbClr val="1F497D">
                    <a:lumMod val="75000"/>
                  </a:srgbClr>
                </a:solidFill>
                <a:effectLst>
                  <a:outerShdw blurRad="19685" dist="12700" dir="5400000" algn="tl" rotWithShape="0">
                    <a:srgbClr val="4F81BD">
                      <a:satMod val="130000"/>
                      <a:alpha val="60000"/>
                    </a:srgbClr>
                  </a:outerShdw>
                </a:effectLst>
                <a:latin typeface="Arial Black" pitchFamily="34" charset="0"/>
                <a:cs typeface="+mn-cs"/>
              </a:rPr>
              <a:t>Santo</a:t>
            </a:r>
            <a:endParaRPr lang="it-IT" sz="4000" b="1" dirty="0">
              <a:ln/>
              <a:solidFill>
                <a:srgbClr val="1F497D">
                  <a:lumMod val="75000"/>
                </a:srgbClr>
              </a:solidFill>
              <a:effectLst>
                <a:outerShdw blurRad="19685" dist="12700" dir="5400000" algn="tl" rotWithShape="0">
                  <a:srgbClr val="4F81BD">
                    <a:satMod val="130000"/>
                    <a:alpha val="60000"/>
                  </a:srgbClr>
                </a:outerShdw>
              </a:effectLst>
              <a:latin typeface="Arial Black" pitchFamily="34" charset="0"/>
              <a:cs typeface="+mn-cs"/>
            </a:endParaRPr>
          </a:p>
          <a:p>
            <a:pPr eaLnBrk="0" hangingPunct="0">
              <a:defRPr/>
            </a:pPr>
            <a:r>
              <a:rPr lang="it-IT" sz="4000" b="1" dirty="0">
                <a:ln/>
                <a:solidFill>
                  <a:srgbClr val="1F497D">
                    <a:lumMod val="75000"/>
                  </a:srgbClr>
                </a:solidFill>
                <a:effectLst>
                  <a:outerShdw blurRad="19685" dist="12700" dir="5400000" algn="tl" rotWithShape="0">
                    <a:srgbClr val="4F81BD">
                      <a:satMod val="130000"/>
                      <a:alpha val="60000"/>
                    </a:srgbClr>
                  </a:outerShdw>
                </a:effectLst>
                <a:latin typeface="Arial Black" pitchFamily="34" charset="0"/>
                <a:cs typeface="+mn-cs"/>
              </a:rPr>
              <a:t>Santo </a:t>
            </a:r>
            <a:r>
              <a:rPr lang="it-IT" sz="4000" b="1" dirty="0" err="1">
                <a:ln/>
                <a:solidFill>
                  <a:srgbClr val="1F497D">
                    <a:lumMod val="75000"/>
                  </a:srgbClr>
                </a:solidFill>
                <a:effectLst>
                  <a:outerShdw blurRad="19685" dist="12700" dir="5400000" algn="tl" rotWithShape="0">
                    <a:srgbClr val="4F81BD">
                      <a:satMod val="130000"/>
                      <a:alpha val="60000"/>
                    </a:srgbClr>
                  </a:outerShdw>
                </a:effectLst>
                <a:latin typeface="Arial Black" pitchFamily="34" charset="0"/>
                <a:cs typeface="+mn-cs"/>
              </a:rPr>
              <a:t>Santo</a:t>
            </a:r>
            <a:endParaRPr lang="it-IT" sz="4000" b="1" dirty="0">
              <a:ln/>
              <a:solidFill>
                <a:srgbClr val="1F497D">
                  <a:lumMod val="75000"/>
                </a:srgbClr>
              </a:solidFill>
              <a:effectLst>
                <a:outerShdw blurRad="19685" dist="12700" dir="5400000" algn="tl" rotWithShape="0">
                  <a:srgbClr val="4F81BD">
                    <a:satMod val="130000"/>
                    <a:alpha val="60000"/>
                  </a:srgbClr>
                </a:outerShdw>
              </a:effectLst>
              <a:latin typeface="Arial Black" pitchFamily="34" charset="0"/>
              <a:cs typeface="+mn-cs"/>
            </a:endParaRPr>
          </a:p>
        </p:txBody>
      </p:sp>
      <p:sp>
        <p:nvSpPr>
          <p:cNvPr id="8" name="CasellaDiTesto 7"/>
          <p:cNvSpPr txBox="1"/>
          <p:nvPr/>
        </p:nvSpPr>
        <p:spPr>
          <a:xfrm>
            <a:off x="3571875" y="5286375"/>
            <a:ext cx="5072063" cy="1323975"/>
          </a:xfrm>
          <a:prstGeom prst="rect">
            <a:avLst/>
          </a:prstGeom>
          <a:solidFill>
            <a:srgbClr val="FFFFFF">
              <a:alpha val="45098"/>
            </a:srgbClr>
          </a:solidFill>
        </p:spPr>
        <p:txBody>
          <a:bodyPr>
            <a:spAutoFit/>
          </a:bodyPr>
          <a:lstStyle/>
          <a:p>
            <a:pPr eaLnBrk="0" hangingPunct="0">
              <a:defRPr/>
            </a:pPr>
            <a:r>
              <a:rPr lang="it-IT" sz="4000" b="1" dirty="0">
                <a:ln/>
                <a:solidFill>
                  <a:srgbClr val="1F497D">
                    <a:lumMod val="75000"/>
                  </a:srgbClr>
                </a:solidFill>
                <a:effectLst>
                  <a:outerShdw blurRad="19685" dist="12700" dir="5400000" algn="tl" rotWithShape="0">
                    <a:srgbClr val="4F81BD">
                      <a:satMod val="130000"/>
                      <a:alpha val="60000"/>
                    </a:srgbClr>
                  </a:outerShdw>
                </a:effectLst>
                <a:latin typeface="Arial Black" pitchFamily="34" charset="0"/>
              </a:rPr>
              <a:t>Santo il Signore</a:t>
            </a:r>
          </a:p>
          <a:p>
            <a:pPr eaLnBrk="0" hangingPunct="0">
              <a:defRPr/>
            </a:pPr>
            <a:r>
              <a:rPr lang="it-IT" sz="4000" b="1" dirty="0">
                <a:ln/>
                <a:solidFill>
                  <a:srgbClr val="008000"/>
                </a:solidFill>
                <a:effectLst>
                  <a:outerShdw blurRad="19685" dist="12700" dir="5400000" algn="tl" rotWithShape="0">
                    <a:srgbClr val="4F81BD">
                      <a:satMod val="130000"/>
                      <a:alpha val="60000"/>
                    </a:srgbClr>
                  </a:outerShdw>
                </a:effectLst>
                <a:latin typeface="Arial Black" pitchFamily="34" charset="0"/>
              </a:rPr>
              <a:t>Dio dell’universo</a:t>
            </a:r>
          </a:p>
        </p:txBody>
      </p:sp>
    </p:spTree>
    <p:extLst>
      <p:ext uri="{BB962C8B-B14F-4D97-AF65-F5344CB8AC3E}">
        <p14:creationId xmlns:p14="http://schemas.microsoft.com/office/powerpoint/2010/main" val="1004411984"/>
      </p:ext>
    </p:extLst>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Immagine 3" descr="Eucaristia 7.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143000" y="0"/>
            <a:ext cx="6954838" cy="6858000"/>
          </a:xfrm>
          <a:prstGeom prst="rect">
            <a:avLst/>
          </a:prstGeom>
          <a:noFill/>
          <a:ln w="9525">
            <a:noFill/>
            <a:miter lim="800000"/>
            <a:headEnd/>
            <a:tailEnd/>
          </a:ln>
        </p:spPr>
      </p:pic>
      <p:sp>
        <p:nvSpPr>
          <p:cNvPr id="2" name="CasellaDiTesto 1"/>
          <p:cNvSpPr txBox="1"/>
          <p:nvPr/>
        </p:nvSpPr>
        <p:spPr>
          <a:xfrm>
            <a:off x="357188" y="642938"/>
            <a:ext cx="8786812" cy="3170237"/>
          </a:xfrm>
          <a:prstGeom prst="rect">
            <a:avLst/>
          </a:prstGeom>
          <a:solidFill>
            <a:srgbClr val="FFFFFF">
              <a:alpha val="69804"/>
            </a:srgbClr>
          </a:solidFill>
          <a:effectLst>
            <a:softEdge rad="127000"/>
          </a:effectLst>
        </p:spPr>
        <p:txBody>
          <a:bodyPr>
            <a:spAutoFit/>
          </a:bodyPr>
          <a:lstStyle/>
          <a:p>
            <a:pPr eaLnBrk="0" hangingPunct="0">
              <a:defRPr/>
            </a:pPr>
            <a:r>
              <a:rPr lang="it-IT" sz="4400" dirty="0">
                <a:latin typeface="Times" charset="0"/>
                <a:cs typeface="+mn-cs"/>
              </a:rPr>
              <a:t>Mistero della fede.</a:t>
            </a:r>
          </a:p>
          <a:p>
            <a:pPr eaLnBrk="0" hangingPunct="0">
              <a:defRPr/>
            </a:pPr>
            <a:endParaRPr lang="it-IT" dirty="0">
              <a:latin typeface="Times" charset="0"/>
              <a:cs typeface="+mn-cs"/>
            </a:endParaRPr>
          </a:p>
          <a:p>
            <a:pPr eaLnBrk="0" hangingPunct="0">
              <a:defRPr/>
            </a:pPr>
            <a:r>
              <a:rPr lang="it-IT" sz="4400" b="1" dirty="0">
                <a:solidFill>
                  <a:srgbClr val="FF0000"/>
                </a:solidFill>
                <a:effectLst>
                  <a:outerShdw blurRad="38100" dist="38100" dir="2700000" algn="tl">
                    <a:srgbClr val="000000">
                      <a:alpha val="43137"/>
                    </a:srgbClr>
                  </a:outerShdw>
                </a:effectLst>
                <a:latin typeface="Times" charset="0"/>
                <a:cs typeface="+mn-cs"/>
              </a:rPr>
              <a:t>Annunziamo la tua morte, Signore, </a:t>
            </a:r>
          </a:p>
          <a:p>
            <a:pPr eaLnBrk="0" hangingPunct="0">
              <a:defRPr/>
            </a:pPr>
            <a:r>
              <a:rPr lang="it-IT" sz="4400" b="1" dirty="0">
                <a:solidFill>
                  <a:srgbClr val="FF0000"/>
                </a:solidFill>
                <a:effectLst>
                  <a:outerShdw blurRad="38100" dist="38100" dir="2700000" algn="tl">
                    <a:srgbClr val="000000">
                      <a:alpha val="43137"/>
                    </a:srgbClr>
                  </a:outerShdw>
                </a:effectLst>
                <a:latin typeface="Times" charset="0"/>
                <a:cs typeface="+mn-cs"/>
              </a:rPr>
              <a:t>proclamiamo la tua risurrezione, </a:t>
            </a:r>
          </a:p>
          <a:p>
            <a:pPr eaLnBrk="0" hangingPunct="0">
              <a:defRPr/>
            </a:pPr>
            <a:r>
              <a:rPr lang="it-IT" sz="4400" b="1" dirty="0">
                <a:solidFill>
                  <a:srgbClr val="FF0000"/>
                </a:solidFill>
                <a:effectLst>
                  <a:outerShdw blurRad="38100" dist="38100" dir="2700000" algn="tl">
                    <a:srgbClr val="000000">
                      <a:alpha val="43137"/>
                    </a:srgbClr>
                  </a:outerShdw>
                </a:effectLst>
                <a:latin typeface="Times" charset="0"/>
                <a:cs typeface="+mn-cs"/>
              </a:rPr>
              <a:t>nell'attesa della tua venuta.</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Immagine 2" descr="0015.tif"/>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643063" y="0"/>
            <a:ext cx="7500937" cy="6856413"/>
          </a:xfrm>
          <a:prstGeom prst="rect">
            <a:avLst/>
          </a:prstGeom>
          <a:noFill/>
          <a:ln w="9525">
            <a:noFill/>
            <a:miter lim="800000"/>
            <a:headEnd/>
            <a:tailEnd/>
          </a:ln>
        </p:spPr>
      </p:pic>
      <p:sp>
        <p:nvSpPr>
          <p:cNvPr id="3073" name="Rectangle 1"/>
          <p:cNvSpPr>
            <a:spLocks noChangeArrowheads="1"/>
          </p:cNvSpPr>
          <p:nvPr/>
        </p:nvSpPr>
        <p:spPr bwMode="auto">
          <a:xfrm>
            <a:off x="714375" y="285750"/>
            <a:ext cx="7450138" cy="5508625"/>
          </a:xfrm>
          <a:prstGeom prst="rect">
            <a:avLst/>
          </a:prstGeom>
          <a:solidFill>
            <a:srgbClr val="FFFFFF">
              <a:alpha val="80000"/>
            </a:srgbClr>
          </a:solidFill>
          <a:ln w="9525">
            <a:noFill/>
            <a:miter lim="800000"/>
            <a:headEnd/>
            <a:tailEnd/>
          </a:ln>
          <a:effectLst>
            <a:softEdge rad="317500"/>
          </a:effectLst>
        </p:spPr>
        <p:txBody>
          <a:bodyPr wrap="none" anchor="ctr">
            <a:spAutoFit/>
          </a:bodyPr>
          <a:lstStyle/>
          <a:p>
            <a:pPr algn="just" eaLnBrk="0" hangingPunct="0">
              <a:defRPr/>
            </a:pPr>
            <a:r>
              <a:rPr lang="it-IT" sz="4400" dirty="0">
                <a:solidFill>
                  <a:srgbClr val="FF0000"/>
                </a:solidFill>
                <a:effectLst>
                  <a:outerShdw blurRad="38100" dist="38100" dir="2700000" algn="tl">
                    <a:srgbClr val="000000">
                      <a:alpha val="43137"/>
                    </a:srgbClr>
                  </a:outerShdw>
                </a:effectLst>
                <a:ea typeface="Times New Roman" pitchFamily="18" charset="0"/>
                <a:cs typeface="+mn-cs"/>
              </a:rPr>
              <a:t>Per Cristo, </a:t>
            </a:r>
          </a:p>
          <a:p>
            <a:pPr algn="just" eaLnBrk="0" hangingPunct="0">
              <a:defRPr/>
            </a:pPr>
            <a:r>
              <a:rPr lang="it-IT" sz="4400" dirty="0">
                <a:solidFill>
                  <a:srgbClr val="FF0000"/>
                </a:solidFill>
                <a:effectLst>
                  <a:outerShdw blurRad="38100" dist="38100" dir="2700000" algn="tl">
                    <a:srgbClr val="000000">
                      <a:alpha val="43137"/>
                    </a:srgbClr>
                  </a:outerShdw>
                </a:effectLst>
                <a:ea typeface="Times New Roman" pitchFamily="18" charset="0"/>
                <a:cs typeface="+mn-cs"/>
              </a:rPr>
              <a:t>con Cristo </a:t>
            </a:r>
          </a:p>
          <a:p>
            <a:pPr algn="just" eaLnBrk="0" hangingPunct="0">
              <a:defRPr/>
            </a:pPr>
            <a:r>
              <a:rPr lang="it-IT" sz="4400" dirty="0">
                <a:solidFill>
                  <a:srgbClr val="FF0000"/>
                </a:solidFill>
                <a:effectLst>
                  <a:outerShdw blurRad="38100" dist="38100" dir="2700000" algn="tl">
                    <a:srgbClr val="000000">
                      <a:alpha val="43137"/>
                    </a:srgbClr>
                  </a:outerShdw>
                </a:effectLst>
                <a:ea typeface="Times New Roman" pitchFamily="18" charset="0"/>
                <a:cs typeface="+mn-cs"/>
              </a:rPr>
              <a:t>e in Cristo, </a:t>
            </a:r>
          </a:p>
          <a:p>
            <a:pPr algn="just" eaLnBrk="0" hangingPunct="0">
              <a:defRPr/>
            </a:pPr>
            <a:r>
              <a:rPr lang="it-IT" sz="4400" dirty="0">
                <a:solidFill>
                  <a:srgbClr val="FF0000"/>
                </a:solidFill>
                <a:effectLst>
                  <a:outerShdw blurRad="38100" dist="38100" dir="2700000" algn="tl">
                    <a:srgbClr val="000000">
                      <a:alpha val="43137"/>
                    </a:srgbClr>
                  </a:outerShdw>
                </a:effectLst>
                <a:ea typeface="Times New Roman" pitchFamily="18" charset="0"/>
                <a:cs typeface="+mn-cs"/>
              </a:rPr>
              <a:t>a te, Dio Padre onnipotente, </a:t>
            </a:r>
          </a:p>
          <a:p>
            <a:pPr algn="just" eaLnBrk="0" hangingPunct="0">
              <a:defRPr/>
            </a:pPr>
            <a:r>
              <a:rPr lang="it-IT" sz="4400" dirty="0">
                <a:solidFill>
                  <a:srgbClr val="FF0000"/>
                </a:solidFill>
                <a:effectLst>
                  <a:outerShdw blurRad="38100" dist="38100" dir="2700000" algn="tl">
                    <a:srgbClr val="000000">
                      <a:alpha val="43137"/>
                    </a:srgbClr>
                  </a:outerShdw>
                </a:effectLst>
                <a:ea typeface="Times New Roman" pitchFamily="18" charset="0"/>
                <a:cs typeface="+mn-cs"/>
              </a:rPr>
              <a:t>nell'unità dello Spirito Santo, </a:t>
            </a:r>
          </a:p>
          <a:p>
            <a:pPr algn="just" eaLnBrk="0" hangingPunct="0">
              <a:defRPr/>
            </a:pPr>
            <a:r>
              <a:rPr lang="it-IT" sz="4400" dirty="0">
                <a:solidFill>
                  <a:srgbClr val="FF0000"/>
                </a:solidFill>
                <a:effectLst>
                  <a:outerShdw blurRad="38100" dist="38100" dir="2700000" algn="tl">
                    <a:srgbClr val="000000">
                      <a:alpha val="43137"/>
                    </a:srgbClr>
                  </a:outerShdw>
                </a:effectLst>
                <a:ea typeface="Times New Roman" pitchFamily="18" charset="0"/>
                <a:cs typeface="+mn-cs"/>
              </a:rPr>
              <a:t>ogni onore e gloria </a:t>
            </a:r>
          </a:p>
          <a:p>
            <a:pPr algn="just" eaLnBrk="0" hangingPunct="0">
              <a:defRPr/>
            </a:pPr>
            <a:r>
              <a:rPr lang="it-IT" sz="4400" dirty="0">
                <a:solidFill>
                  <a:srgbClr val="FF0000"/>
                </a:solidFill>
                <a:effectLst>
                  <a:outerShdw blurRad="38100" dist="38100" dir="2700000" algn="tl">
                    <a:srgbClr val="000000">
                      <a:alpha val="43137"/>
                    </a:srgbClr>
                  </a:outerShdw>
                </a:effectLst>
                <a:ea typeface="Times New Roman" pitchFamily="18" charset="0"/>
                <a:cs typeface="+mn-cs"/>
              </a:rPr>
              <a:t>per tutti i secoli dei secoli.</a:t>
            </a:r>
            <a:endParaRPr lang="it-IT" sz="4400" dirty="0">
              <a:solidFill>
                <a:srgbClr val="FF0000"/>
              </a:solidFill>
              <a:effectLst>
                <a:outerShdw blurRad="38100" dist="38100" dir="2700000" algn="tl">
                  <a:srgbClr val="000000">
                    <a:alpha val="43137"/>
                  </a:srgbClr>
                </a:outerShdw>
              </a:effectLst>
              <a:cs typeface="+mn-cs"/>
            </a:endParaRPr>
          </a:p>
          <a:p>
            <a:pPr algn="r" eaLnBrk="0" hangingPunct="0">
              <a:defRPr/>
            </a:pPr>
            <a:r>
              <a:rPr lang="it-IT" sz="4400" b="1" dirty="0">
                <a:solidFill>
                  <a:srgbClr val="FF0000"/>
                </a:solidFill>
                <a:effectLst>
                  <a:outerShdw blurRad="38100" dist="38100" dir="2700000" algn="tl">
                    <a:srgbClr val="000000">
                      <a:alpha val="43137"/>
                    </a:srgbClr>
                  </a:outerShdw>
                </a:effectLst>
                <a:ea typeface="Times New Roman" pitchFamily="18" charset="0"/>
                <a:cs typeface="+mn-cs"/>
              </a:rPr>
              <a:t>Amen.</a:t>
            </a:r>
            <a:endParaRPr lang="it-IT" sz="4400" dirty="0">
              <a:solidFill>
                <a:srgbClr val="FF0000"/>
              </a:solidFill>
              <a:effectLst>
                <a:outerShdw blurRad="38100" dist="38100" dir="2700000" algn="tl">
                  <a:srgbClr val="000000">
                    <a:alpha val="43137"/>
                  </a:srgbClr>
                </a:outerShdw>
              </a:effectLst>
              <a:cs typeface="+mn-cs"/>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5" descr="Diapositiva5"/>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p:spPr>
      </p:pic>
      <p:sp>
        <p:nvSpPr>
          <p:cNvPr id="101378" name="Rectangle 1"/>
          <p:cNvSpPr>
            <a:spLocks noChangeArrowheads="1"/>
          </p:cNvSpPr>
          <p:nvPr/>
        </p:nvSpPr>
        <p:spPr bwMode="auto">
          <a:xfrm>
            <a:off x="357158" y="-5417"/>
            <a:ext cx="8215370" cy="6863417"/>
          </a:xfrm>
          <a:prstGeom prst="rect">
            <a:avLst/>
          </a:prstGeom>
          <a:solidFill>
            <a:srgbClr val="FFFFFF">
              <a:alpha val="69804"/>
            </a:srgbClr>
          </a:solidFill>
          <a:ln w="9525">
            <a:noFill/>
            <a:miter lim="800000"/>
            <a:headEnd/>
            <a:tailEnd/>
          </a:ln>
          <a:effectLst>
            <a:softEdge rad="63500"/>
          </a:effectLst>
        </p:spPr>
        <p:txBody>
          <a:bodyPr anchor="ctr">
            <a:spAutoFit/>
          </a:bodyPr>
          <a:lstStyle/>
          <a:p>
            <a:pPr eaLnBrk="0" hangingPunct="0">
              <a:defRPr/>
            </a:pPr>
            <a:r>
              <a:rPr lang="it-IT" sz="4000" b="1" dirty="0">
                <a:solidFill>
                  <a:prstClr val="black"/>
                </a:solidFill>
                <a:effectLst>
                  <a:outerShdw blurRad="38100" dist="38100" dir="2700000" algn="tl">
                    <a:srgbClr val="000000">
                      <a:alpha val="43137"/>
                    </a:srgbClr>
                  </a:outerShdw>
                </a:effectLst>
                <a:cs typeface="Times New Roman" pitchFamily="18" charset="0"/>
              </a:rPr>
              <a:t>Padre nostro, che sei nei cieli, </a:t>
            </a:r>
          </a:p>
          <a:p>
            <a:pPr eaLnBrk="0" hangingPunct="0">
              <a:defRPr/>
            </a:pPr>
            <a:r>
              <a:rPr lang="it-IT" sz="4000" b="1" dirty="0">
                <a:solidFill>
                  <a:prstClr val="black"/>
                </a:solidFill>
                <a:effectLst>
                  <a:outerShdw blurRad="38100" dist="38100" dir="2700000" algn="tl">
                    <a:srgbClr val="000000">
                      <a:alpha val="43137"/>
                    </a:srgbClr>
                  </a:outerShdw>
                </a:effectLst>
                <a:cs typeface="Times New Roman" pitchFamily="18" charset="0"/>
              </a:rPr>
              <a:t>sia santificato il tuo nome, </a:t>
            </a:r>
          </a:p>
          <a:p>
            <a:pPr eaLnBrk="0" hangingPunct="0">
              <a:defRPr/>
            </a:pPr>
            <a:r>
              <a:rPr lang="it-IT" sz="4000" b="1" dirty="0">
                <a:solidFill>
                  <a:prstClr val="black"/>
                </a:solidFill>
                <a:effectLst>
                  <a:outerShdw blurRad="38100" dist="38100" dir="2700000" algn="tl">
                    <a:srgbClr val="000000">
                      <a:alpha val="43137"/>
                    </a:srgbClr>
                  </a:outerShdw>
                </a:effectLst>
                <a:cs typeface="Times New Roman" pitchFamily="18" charset="0"/>
              </a:rPr>
              <a:t>venga il tuo regno, </a:t>
            </a:r>
          </a:p>
          <a:p>
            <a:pPr eaLnBrk="0" hangingPunct="0">
              <a:defRPr/>
            </a:pPr>
            <a:r>
              <a:rPr lang="it-IT" sz="4000" b="1" dirty="0">
                <a:solidFill>
                  <a:prstClr val="black"/>
                </a:solidFill>
                <a:effectLst>
                  <a:outerShdw blurRad="38100" dist="38100" dir="2700000" algn="tl">
                    <a:srgbClr val="000000">
                      <a:alpha val="43137"/>
                    </a:srgbClr>
                  </a:outerShdw>
                </a:effectLst>
                <a:cs typeface="Times New Roman" pitchFamily="18" charset="0"/>
              </a:rPr>
              <a:t>sia fatta la tua volontà, </a:t>
            </a:r>
          </a:p>
          <a:p>
            <a:pPr eaLnBrk="0" hangingPunct="0">
              <a:defRPr/>
            </a:pPr>
            <a:r>
              <a:rPr lang="it-IT" sz="4000" b="1" dirty="0">
                <a:solidFill>
                  <a:prstClr val="black"/>
                </a:solidFill>
                <a:effectLst>
                  <a:outerShdw blurRad="38100" dist="38100" dir="2700000" algn="tl">
                    <a:srgbClr val="000000">
                      <a:alpha val="43137"/>
                    </a:srgbClr>
                  </a:outerShdw>
                </a:effectLst>
                <a:cs typeface="Times New Roman" pitchFamily="18" charset="0"/>
              </a:rPr>
              <a:t>come in cielo così in terra. </a:t>
            </a:r>
          </a:p>
          <a:p>
            <a:pPr eaLnBrk="0" hangingPunct="0">
              <a:defRPr/>
            </a:pPr>
            <a:r>
              <a:rPr lang="it-IT" sz="4000" b="1" dirty="0">
                <a:solidFill>
                  <a:prstClr val="black"/>
                </a:solidFill>
                <a:effectLst>
                  <a:outerShdw blurRad="38100" dist="38100" dir="2700000" algn="tl">
                    <a:srgbClr val="000000">
                      <a:alpha val="43137"/>
                    </a:srgbClr>
                  </a:outerShdw>
                </a:effectLst>
                <a:cs typeface="Times New Roman" pitchFamily="18" charset="0"/>
              </a:rPr>
              <a:t>Dacci oggi il nostro pane quotidiano, </a:t>
            </a:r>
          </a:p>
          <a:p>
            <a:pPr eaLnBrk="0" hangingPunct="0">
              <a:defRPr/>
            </a:pPr>
            <a:r>
              <a:rPr lang="it-IT" sz="4000" b="1" dirty="0">
                <a:solidFill>
                  <a:prstClr val="black"/>
                </a:solidFill>
                <a:effectLst>
                  <a:outerShdw blurRad="38100" dist="38100" dir="2700000" algn="tl">
                    <a:srgbClr val="000000">
                      <a:alpha val="43137"/>
                    </a:srgbClr>
                  </a:outerShdw>
                </a:effectLst>
                <a:cs typeface="Times New Roman" pitchFamily="18" charset="0"/>
              </a:rPr>
              <a:t>e rimetti a noi i nostri debiti </a:t>
            </a:r>
          </a:p>
          <a:p>
            <a:pPr eaLnBrk="0" hangingPunct="0">
              <a:defRPr/>
            </a:pPr>
            <a:r>
              <a:rPr lang="it-IT" sz="4000" b="1" dirty="0">
                <a:solidFill>
                  <a:prstClr val="black"/>
                </a:solidFill>
                <a:effectLst>
                  <a:outerShdw blurRad="38100" dist="38100" dir="2700000" algn="tl">
                    <a:srgbClr val="000000">
                      <a:alpha val="43137"/>
                    </a:srgbClr>
                  </a:outerShdw>
                </a:effectLst>
                <a:cs typeface="Times New Roman" pitchFamily="18" charset="0"/>
              </a:rPr>
              <a:t>come noi li rimettiamo </a:t>
            </a:r>
          </a:p>
          <a:p>
            <a:pPr eaLnBrk="0" hangingPunct="0">
              <a:defRPr/>
            </a:pPr>
            <a:r>
              <a:rPr lang="it-IT" sz="4000" b="1" dirty="0">
                <a:solidFill>
                  <a:prstClr val="black"/>
                </a:solidFill>
                <a:effectLst>
                  <a:outerShdw blurRad="38100" dist="38100" dir="2700000" algn="tl">
                    <a:srgbClr val="000000">
                      <a:alpha val="43137"/>
                    </a:srgbClr>
                  </a:outerShdw>
                </a:effectLst>
                <a:cs typeface="Times New Roman" pitchFamily="18" charset="0"/>
              </a:rPr>
              <a:t>ai nostri debitori, </a:t>
            </a:r>
          </a:p>
          <a:p>
            <a:pPr eaLnBrk="0" hangingPunct="0">
              <a:defRPr/>
            </a:pPr>
            <a:r>
              <a:rPr lang="it-IT" sz="4000" b="1" dirty="0">
                <a:solidFill>
                  <a:prstClr val="black"/>
                </a:solidFill>
                <a:effectLst>
                  <a:outerShdw blurRad="38100" dist="38100" dir="2700000" algn="tl">
                    <a:srgbClr val="000000">
                      <a:alpha val="43137"/>
                    </a:srgbClr>
                  </a:outerShdw>
                </a:effectLst>
                <a:cs typeface="Times New Roman" pitchFamily="18" charset="0"/>
              </a:rPr>
              <a:t>e non ci indurre in tentazione, </a:t>
            </a:r>
          </a:p>
          <a:p>
            <a:pPr eaLnBrk="0" hangingPunct="0">
              <a:defRPr/>
            </a:pPr>
            <a:r>
              <a:rPr lang="it-IT" sz="4000" b="1" dirty="0">
                <a:solidFill>
                  <a:prstClr val="black"/>
                </a:solidFill>
                <a:effectLst>
                  <a:outerShdw blurRad="38100" dist="38100" dir="2700000" algn="tl">
                    <a:srgbClr val="000000">
                      <a:alpha val="43137"/>
                    </a:srgbClr>
                  </a:outerShdw>
                </a:effectLst>
                <a:cs typeface="Times New Roman" pitchFamily="18" charset="0"/>
              </a:rPr>
              <a:t>ma liberaci dal male.</a:t>
            </a:r>
            <a:endParaRPr lang="it-IT" sz="4000" dirty="0">
              <a:solidFill>
                <a:prstClr val="black"/>
              </a:solidFill>
              <a:effectLst>
                <a:outerShdw blurRad="38100" dist="38100" dir="2700000" algn="tl">
                  <a:srgbClr val="000000">
                    <a:alpha val="43137"/>
                  </a:srgbClr>
                </a:outerShdw>
              </a:effectLst>
              <a:cs typeface="+mn-cs"/>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www.santamariadellasperanzacesena.it/Immagini/02.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0063"/>
          </a:xfrm>
          <a:prstGeom prst="rect">
            <a:avLst/>
          </a:prstGeom>
          <a:noFill/>
          <a:ln w="9525">
            <a:noFill/>
            <a:miter lim="800000"/>
            <a:headEnd/>
            <a:tailEnd/>
          </a:ln>
        </p:spPr>
      </p:pic>
      <p:sp>
        <p:nvSpPr>
          <p:cNvPr id="2" name="Rettangolo 1"/>
          <p:cNvSpPr/>
          <p:nvPr/>
        </p:nvSpPr>
        <p:spPr>
          <a:xfrm>
            <a:off x="1428728" y="285728"/>
            <a:ext cx="6357954" cy="1446550"/>
          </a:xfrm>
          <a:prstGeom prst="rect">
            <a:avLst/>
          </a:prstGeom>
          <a:solidFill>
            <a:srgbClr val="FFFFFF">
              <a:alpha val="69804"/>
            </a:srgbClr>
          </a:solidFill>
          <a:effectLst>
            <a:softEdge rad="63500"/>
          </a:effectLst>
        </p:spPr>
        <p:txBody>
          <a:bodyPr>
            <a:spAutoFit/>
          </a:bodyPr>
          <a:lstStyle/>
          <a:p>
            <a:pPr algn="ctr" eaLnBrk="0" hangingPunct="0">
              <a:defRPr/>
            </a:pPr>
            <a:r>
              <a:rPr lang="it-IT" sz="4400" dirty="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A te che sei del mondo </a:t>
            </a:r>
          </a:p>
          <a:p>
            <a:pPr algn="ctr" eaLnBrk="0" hangingPunct="0">
              <a:defRPr/>
            </a:pPr>
            <a:r>
              <a:rPr lang="it-IT" sz="4400" dirty="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il Creatore, </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descr="G:\prewsepe cattedrale\IMG_1185.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p:spPr>
      </p:pic>
      <p:sp>
        <p:nvSpPr>
          <p:cNvPr id="116737" name="Rectangle 1"/>
          <p:cNvSpPr>
            <a:spLocks noChangeArrowheads="1"/>
          </p:cNvSpPr>
          <p:nvPr/>
        </p:nvSpPr>
        <p:spPr bwMode="auto">
          <a:xfrm>
            <a:off x="142860" y="0"/>
            <a:ext cx="8858280" cy="2123658"/>
          </a:xfrm>
          <a:prstGeom prst="rect">
            <a:avLst/>
          </a:prstGeom>
          <a:solidFill>
            <a:srgbClr val="FFFFFF">
              <a:alpha val="69804"/>
            </a:srgbClr>
          </a:solidFill>
          <a:ln w="9525">
            <a:noFill/>
            <a:miter lim="800000"/>
            <a:headEnd/>
            <a:tailEnd/>
          </a:ln>
          <a:effectLst>
            <a:softEdge rad="127000"/>
          </a:effectLst>
        </p:spPr>
        <p:txBody>
          <a:bodyPr anchor="ctr">
            <a:spAutoFit/>
          </a:bodyPr>
          <a:lstStyle/>
          <a:p>
            <a:pPr algn="ctr" eaLnBrk="0" hangingPunct="0">
              <a:defRPr/>
            </a:pPr>
            <a:r>
              <a:rPr lang="it-IT" sz="4400" b="1" dirty="0">
                <a:effectLst>
                  <a:outerShdw blurRad="38100" dist="38100" dir="2700000" algn="tl">
                    <a:srgbClr val="000000">
                      <a:alpha val="43137"/>
                    </a:srgbClr>
                  </a:outerShdw>
                </a:effectLst>
                <a:ea typeface="Times New Roman" pitchFamily="18" charset="0"/>
                <a:cs typeface="+mn-cs"/>
              </a:rPr>
              <a:t>Tuo è il regno,</a:t>
            </a:r>
          </a:p>
          <a:p>
            <a:pPr algn="ctr" eaLnBrk="0" hangingPunct="0">
              <a:defRPr/>
            </a:pPr>
            <a:r>
              <a:rPr lang="it-IT" sz="4400" b="1" dirty="0">
                <a:effectLst>
                  <a:outerShdw blurRad="38100" dist="38100" dir="2700000" algn="tl">
                    <a:srgbClr val="000000">
                      <a:alpha val="43137"/>
                    </a:srgbClr>
                  </a:outerShdw>
                </a:effectLst>
                <a:ea typeface="Times New Roman" pitchFamily="18" charset="0"/>
                <a:cs typeface="+mn-cs"/>
              </a:rPr>
              <a:t>tua la potenza</a:t>
            </a:r>
          </a:p>
          <a:p>
            <a:pPr algn="ctr" eaLnBrk="0" hangingPunct="0">
              <a:defRPr/>
            </a:pPr>
            <a:r>
              <a:rPr lang="it-IT" sz="4400" b="1" dirty="0">
                <a:effectLst>
                  <a:outerShdw blurRad="38100" dist="38100" dir="2700000" algn="tl">
                    <a:srgbClr val="000000">
                      <a:alpha val="43137"/>
                    </a:srgbClr>
                  </a:outerShdw>
                </a:effectLst>
                <a:ea typeface="Times New Roman" pitchFamily="18" charset="0"/>
                <a:cs typeface="+mn-cs"/>
              </a:rPr>
              <a:t>e la gloria nei secoli.</a:t>
            </a:r>
            <a:endParaRPr lang="it-IT" sz="4400" dirty="0">
              <a:effectLst>
                <a:outerShdw blurRad="38100" dist="38100" dir="2700000" algn="tl">
                  <a:srgbClr val="000000">
                    <a:alpha val="43137"/>
                  </a:srgbClr>
                </a:outerShdw>
              </a:effectLst>
              <a:cs typeface="+mn-cs"/>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descr="http://www.kyrieeleison.eu/liturgia/maternita_maria.gif"/>
          <p:cNvPicPr>
            <a:picLocks noChangeAspect="1" noChangeArrowheads="1" noCrop="1"/>
          </p:cNvPicPr>
          <p:nvPr/>
        </p:nvPicPr>
        <p:blipFill>
          <a:blip r:embed="rId2">
            <a:extLst>
              <a:ext uri="{28A0092B-C50C-407E-A947-70E740481C1C}">
                <a14:useLocalDpi xmlns:a14="http://schemas.microsoft.com/office/drawing/2010/main"/>
              </a:ext>
            </a:extLst>
          </a:blip>
          <a:srcRect/>
          <a:stretch>
            <a:fillRect/>
          </a:stretch>
        </p:blipFill>
        <p:spPr bwMode="auto">
          <a:xfrm>
            <a:off x="0" y="0"/>
            <a:ext cx="6469063" cy="6858000"/>
          </a:xfrm>
          <a:prstGeom prst="rect">
            <a:avLst/>
          </a:prstGeom>
          <a:noFill/>
          <a:ln w="9525">
            <a:noFill/>
            <a:miter lim="800000"/>
            <a:headEnd/>
            <a:tailEnd/>
          </a:ln>
        </p:spPr>
      </p:pic>
      <p:sp>
        <p:nvSpPr>
          <p:cNvPr id="92163" name="Rettangolo 1"/>
          <p:cNvSpPr>
            <a:spLocks noChangeArrowheads="1"/>
          </p:cNvSpPr>
          <p:nvPr/>
        </p:nvSpPr>
        <p:spPr bwMode="auto">
          <a:xfrm>
            <a:off x="5422900" y="214313"/>
            <a:ext cx="3721100" cy="4154487"/>
          </a:xfrm>
          <a:prstGeom prst="rect">
            <a:avLst/>
          </a:prstGeom>
          <a:noFill/>
          <a:ln w="9525">
            <a:noFill/>
            <a:miter lim="800000"/>
            <a:headEnd/>
            <a:tailEnd/>
          </a:ln>
        </p:spPr>
        <p:txBody>
          <a:bodyPr wrap="none">
            <a:spAutoFit/>
          </a:bodyPr>
          <a:lstStyle/>
          <a:p>
            <a:pPr eaLnBrk="0" hangingPunct="0"/>
            <a:r>
              <a:rPr lang="it-IT" sz="6600" b="1">
                <a:latin typeface="Tahoma" pitchFamily="34" charset="0"/>
                <a:cs typeface="Times New Roman" pitchFamily="18" charset="0"/>
              </a:rPr>
              <a:t>    La </a:t>
            </a:r>
          </a:p>
          <a:p>
            <a:pPr eaLnBrk="0" hangingPunct="0"/>
            <a:r>
              <a:rPr lang="it-IT" sz="6600" b="1">
                <a:latin typeface="Tahoma" pitchFamily="34" charset="0"/>
                <a:cs typeface="Times New Roman" pitchFamily="18" charset="0"/>
              </a:rPr>
              <a:t>    pace </a:t>
            </a:r>
          </a:p>
          <a:p>
            <a:pPr eaLnBrk="0" hangingPunct="0"/>
            <a:r>
              <a:rPr lang="it-IT" sz="6600" b="1">
                <a:latin typeface="Tahoma" pitchFamily="34" charset="0"/>
                <a:cs typeface="Times New Roman" pitchFamily="18" charset="0"/>
              </a:rPr>
              <a:t>    viene </a:t>
            </a:r>
          </a:p>
          <a:p>
            <a:pPr eaLnBrk="0" hangingPunct="0"/>
            <a:r>
              <a:rPr lang="it-IT" sz="6600" b="1">
                <a:latin typeface="Tahoma" pitchFamily="34" charset="0"/>
                <a:cs typeface="Times New Roman" pitchFamily="18" charset="0"/>
              </a:rPr>
              <a:t>dall'alto</a:t>
            </a:r>
            <a:endParaRPr lang="it-IT" sz="6600">
              <a:latin typeface="Calibri" pitchFamily="34" charset="0"/>
            </a:endParaRPr>
          </a:p>
        </p:txBody>
      </p:sp>
    </p:spTree>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8" descr="http://immareli.altervista.org/ani/nativ.gif"/>
          <p:cNvPicPr>
            <a:picLocks noChangeAspect="1" noChangeArrowheads="1" noCrop="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85275" cy="6858000"/>
          </a:xfrm>
          <a:prstGeom prst="rect">
            <a:avLst/>
          </a:prstGeom>
          <a:noFill/>
          <a:ln w="9525">
            <a:noFill/>
            <a:miter lim="800000"/>
            <a:headEnd/>
            <a:tailEnd/>
          </a:ln>
        </p:spPr>
      </p:pic>
      <p:sp>
        <p:nvSpPr>
          <p:cNvPr id="93187" name="Rettangolo 1"/>
          <p:cNvSpPr>
            <a:spLocks noChangeArrowheads="1"/>
          </p:cNvSpPr>
          <p:nvPr/>
        </p:nvSpPr>
        <p:spPr bwMode="auto">
          <a:xfrm>
            <a:off x="6357938" y="142875"/>
            <a:ext cx="2574925" cy="3140075"/>
          </a:xfrm>
          <a:prstGeom prst="rect">
            <a:avLst/>
          </a:prstGeom>
          <a:noFill/>
          <a:ln w="9525">
            <a:noFill/>
            <a:miter lim="800000"/>
            <a:headEnd/>
            <a:tailEnd/>
          </a:ln>
        </p:spPr>
        <p:txBody>
          <a:bodyPr wrap="none">
            <a:spAutoFit/>
          </a:bodyPr>
          <a:lstStyle/>
          <a:p>
            <a:pPr eaLnBrk="0" hangingPunct="0"/>
            <a:r>
              <a:rPr lang="it-IT" sz="6600" b="1">
                <a:solidFill>
                  <a:srgbClr val="FF0000"/>
                </a:solidFill>
                <a:latin typeface="Calibri" pitchFamily="34" charset="0"/>
              </a:rPr>
              <a:t>entra </a:t>
            </a:r>
          </a:p>
          <a:p>
            <a:pPr eaLnBrk="0" hangingPunct="0"/>
            <a:r>
              <a:rPr lang="it-IT" sz="6600" b="1">
                <a:solidFill>
                  <a:srgbClr val="FF0000"/>
                </a:solidFill>
                <a:latin typeface="Calibri" pitchFamily="34" charset="0"/>
              </a:rPr>
              <a:t>nel </a:t>
            </a:r>
          </a:p>
          <a:p>
            <a:pPr eaLnBrk="0" hangingPunct="0"/>
            <a:r>
              <a:rPr lang="it-IT" sz="6600" b="1">
                <a:solidFill>
                  <a:srgbClr val="FF0000"/>
                </a:solidFill>
                <a:latin typeface="Calibri" pitchFamily="34" charset="0"/>
              </a:rPr>
              <a:t>cuore, </a:t>
            </a:r>
            <a:endParaRPr lang="it-IT" sz="6600">
              <a:solidFill>
                <a:srgbClr val="FF0000"/>
              </a:solidFill>
              <a:latin typeface="Calibri" pitchFamily="34" charset="0"/>
            </a:endParaRPr>
          </a:p>
        </p:txBody>
      </p:sp>
    </p:spTree>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1"/>
          <p:cNvSpPr>
            <a:spLocks noChangeArrowheads="1"/>
          </p:cNvSpPr>
          <p:nvPr/>
        </p:nvSpPr>
        <p:spPr bwMode="auto">
          <a:xfrm>
            <a:off x="642938" y="1285875"/>
            <a:ext cx="3000375" cy="4154488"/>
          </a:xfrm>
          <a:prstGeom prst="rect">
            <a:avLst/>
          </a:prstGeom>
          <a:noFill/>
          <a:ln w="9525">
            <a:noFill/>
            <a:miter lim="800000"/>
            <a:headEnd/>
            <a:tailEnd/>
          </a:ln>
        </p:spPr>
        <p:txBody>
          <a:bodyPr anchor="ctr">
            <a:spAutoFit/>
          </a:bodyPr>
          <a:lstStyle/>
          <a:p>
            <a:pPr eaLnBrk="0" hangingPunct="0"/>
            <a:r>
              <a:rPr lang="it-IT" sz="6600" b="1">
                <a:solidFill>
                  <a:srgbClr val="00B0F0"/>
                </a:solidFill>
                <a:latin typeface="Tahoma" pitchFamily="34" charset="0"/>
                <a:ea typeface="Times New Roman" pitchFamily="18" charset="0"/>
                <a:cs typeface="Tahoma" pitchFamily="34" charset="0"/>
              </a:rPr>
              <a:t>si </a:t>
            </a:r>
          </a:p>
          <a:p>
            <a:pPr eaLnBrk="0" hangingPunct="0"/>
            <a:r>
              <a:rPr lang="it-IT" sz="6600" b="1">
                <a:solidFill>
                  <a:srgbClr val="00B0F0"/>
                </a:solidFill>
                <a:latin typeface="Tahoma" pitchFamily="34" charset="0"/>
                <a:ea typeface="Times New Roman" pitchFamily="18" charset="0"/>
                <a:cs typeface="Tahoma" pitchFamily="34" charset="0"/>
              </a:rPr>
              <a:t>vede </a:t>
            </a:r>
          </a:p>
          <a:p>
            <a:pPr eaLnBrk="0" hangingPunct="0"/>
            <a:r>
              <a:rPr lang="it-IT" sz="6600" b="1">
                <a:solidFill>
                  <a:srgbClr val="00B0F0"/>
                </a:solidFill>
                <a:latin typeface="Tahoma" pitchFamily="34" charset="0"/>
                <a:ea typeface="Times New Roman" pitchFamily="18" charset="0"/>
                <a:cs typeface="Tahoma" pitchFamily="34" charset="0"/>
              </a:rPr>
              <a:t>sul </a:t>
            </a:r>
          </a:p>
          <a:p>
            <a:pPr eaLnBrk="0" hangingPunct="0"/>
            <a:r>
              <a:rPr lang="it-IT" sz="6600" b="1">
                <a:solidFill>
                  <a:srgbClr val="00B0F0"/>
                </a:solidFill>
                <a:latin typeface="Tahoma" pitchFamily="34" charset="0"/>
                <a:ea typeface="Times New Roman" pitchFamily="18" charset="0"/>
                <a:cs typeface="Tahoma" pitchFamily="34" charset="0"/>
              </a:rPr>
              <a:t>volto</a:t>
            </a:r>
            <a:r>
              <a:rPr lang="it-IT" sz="6600">
                <a:solidFill>
                  <a:srgbClr val="00B0F0"/>
                </a:solidFill>
                <a:latin typeface="Calibri" pitchFamily="34" charset="0"/>
                <a:ea typeface="Calibri" pitchFamily="34" charset="0"/>
                <a:cs typeface="Times New Roman" pitchFamily="18" charset="0"/>
              </a:rPr>
              <a:t> </a:t>
            </a:r>
            <a:endParaRPr lang="it-IT" sz="6600">
              <a:solidFill>
                <a:srgbClr val="00B0F0"/>
              </a:solidFill>
              <a:latin typeface="Calibri" pitchFamily="34" charset="0"/>
            </a:endParaRPr>
          </a:p>
        </p:txBody>
      </p:sp>
      <p:pic>
        <p:nvPicPr>
          <p:cNvPr id="94211" name="Picture 2" descr="http://immareli.altervista.org/ani/nativ01.gif"/>
          <p:cNvPicPr>
            <a:picLocks noChangeAspect="1" noChangeArrowheads="1" noCrop="1"/>
          </p:cNvPicPr>
          <p:nvPr/>
        </p:nvPicPr>
        <p:blipFill>
          <a:blip r:embed="rId2">
            <a:extLst>
              <a:ext uri="{28A0092B-C50C-407E-A947-70E740481C1C}">
                <a14:useLocalDpi xmlns:a14="http://schemas.microsoft.com/office/drawing/2010/main"/>
              </a:ext>
            </a:extLst>
          </a:blip>
          <a:srcRect/>
          <a:stretch>
            <a:fillRect/>
          </a:stretch>
        </p:blipFill>
        <p:spPr bwMode="auto">
          <a:xfrm>
            <a:off x="4071938" y="0"/>
            <a:ext cx="5072062" cy="6883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4" descr="http://tillilh9821.altervista.org/albums/userpics/10001/kendraburton.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28625" y="285750"/>
            <a:ext cx="5959475" cy="5929313"/>
          </a:xfrm>
          <a:prstGeom prst="rect">
            <a:avLst/>
          </a:prstGeom>
          <a:noFill/>
          <a:ln w="9525">
            <a:noFill/>
            <a:miter lim="800000"/>
            <a:headEnd/>
            <a:tailEnd/>
          </a:ln>
        </p:spPr>
      </p:pic>
      <p:sp>
        <p:nvSpPr>
          <p:cNvPr id="95235" name="Rettangolo 1"/>
          <p:cNvSpPr>
            <a:spLocks noChangeArrowheads="1"/>
          </p:cNvSpPr>
          <p:nvPr/>
        </p:nvSpPr>
        <p:spPr bwMode="auto">
          <a:xfrm>
            <a:off x="6143625" y="857250"/>
            <a:ext cx="3532188" cy="5170488"/>
          </a:xfrm>
          <a:prstGeom prst="rect">
            <a:avLst/>
          </a:prstGeom>
          <a:noFill/>
          <a:ln w="9525">
            <a:noFill/>
            <a:miter lim="800000"/>
            <a:headEnd/>
            <a:tailEnd/>
          </a:ln>
        </p:spPr>
        <p:txBody>
          <a:bodyPr>
            <a:spAutoFit/>
          </a:bodyPr>
          <a:lstStyle/>
          <a:p>
            <a:pPr eaLnBrk="0" hangingPunct="0"/>
            <a:r>
              <a:rPr lang="it-IT" sz="6600" b="1">
                <a:latin typeface="Calibri" pitchFamily="34" charset="0"/>
              </a:rPr>
              <a:t>  </a:t>
            </a:r>
            <a:r>
              <a:rPr lang="it-IT" sz="6600" b="1">
                <a:solidFill>
                  <a:srgbClr val="FF0000"/>
                </a:solidFill>
                <a:latin typeface="Calibri" pitchFamily="34" charset="0"/>
              </a:rPr>
              <a:t>Ora </a:t>
            </a:r>
          </a:p>
          <a:p>
            <a:pPr eaLnBrk="0" hangingPunct="0"/>
            <a:r>
              <a:rPr lang="it-IT" sz="6600" b="1">
                <a:solidFill>
                  <a:srgbClr val="FF0000"/>
                </a:solidFill>
                <a:latin typeface="Calibri" pitchFamily="34" charset="0"/>
              </a:rPr>
              <a:t>  ti </a:t>
            </a:r>
          </a:p>
          <a:p>
            <a:pPr eaLnBrk="0" hangingPunct="0"/>
            <a:r>
              <a:rPr lang="it-IT" sz="6600" b="1">
                <a:solidFill>
                  <a:srgbClr val="FF0000"/>
                </a:solidFill>
                <a:latin typeface="Calibri" pitchFamily="34" charset="0"/>
              </a:rPr>
              <a:t>  stringo </a:t>
            </a:r>
          </a:p>
          <a:p>
            <a:pPr eaLnBrk="0" hangingPunct="0"/>
            <a:r>
              <a:rPr lang="it-IT" sz="6600" b="1">
                <a:solidFill>
                  <a:srgbClr val="FF0000"/>
                </a:solidFill>
                <a:latin typeface="Calibri" pitchFamily="34" charset="0"/>
              </a:rPr>
              <a:t>  la </a:t>
            </a:r>
          </a:p>
          <a:p>
            <a:pPr eaLnBrk="0" hangingPunct="0"/>
            <a:r>
              <a:rPr lang="it-IT" sz="6600" b="1">
                <a:solidFill>
                  <a:srgbClr val="FF0000"/>
                </a:solidFill>
                <a:latin typeface="Calibri" pitchFamily="34" charset="0"/>
              </a:rPr>
              <a:t>  mano </a:t>
            </a:r>
            <a:endParaRPr lang="it-IT" sz="6600">
              <a:solidFill>
                <a:srgbClr val="FF0000"/>
              </a:solidFill>
              <a:latin typeface="Calibri" pitchFamily="34" charset="0"/>
            </a:endParaRPr>
          </a:p>
        </p:txBody>
      </p:sp>
    </p:spTree>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14" descr="Clicca per immagine full size"/>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42938" y="928688"/>
            <a:ext cx="7654925" cy="5492750"/>
          </a:xfrm>
          <a:prstGeom prst="rect">
            <a:avLst/>
          </a:prstGeom>
          <a:noFill/>
          <a:ln w="9525">
            <a:noFill/>
            <a:miter lim="800000"/>
            <a:headEnd/>
            <a:tailEnd/>
          </a:ln>
        </p:spPr>
      </p:pic>
      <p:sp>
        <p:nvSpPr>
          <p:cNvPr id="96259" name="Rectangle 3"/>
          <p:cNvSpPr>
            <a:spLocks noChangeArrowheads="1"/>
          </p:cNvSpPr>
          <p:nvPr/>
        </p:nvSpPr>
        <p:spPr bwMode="auto">
          <a:xfrm>
            <a:off x="285750" y="357188"/>
            <a:ext cx="7624763" cy="1108075"/>
          </a:xfrm>
          <a:prstGeom prst="rect">
            <a:avLst/>
          </a:prstGeom>
          <a:noFill/>
          <a:ln w="9525">
            <a:noFill/>
            <a:miter lim="800000"/>
            <a:headEnd/>
            <a:tailEnd/>
          </a:ln>
        </p:spPr>
        <p:txBody>
          <a:bodyPr wrap="none" anchor="ctr">
            <a:spAutoFit/>
          </a:bodyPr>
          <a:lstStyle/>
          <a:p>
            <a:pPr eaLnBrk="0" hangingPunct="0"/>
            <a:r>
              <a:rPr lang="it-IT" sz="6600" b="1">
                <a:latin typeface="Tahoma" pitchFamily="34" charset="0"/>
                <a:ea typeface="Times New Roman" pitchFamily="18" charset="0"/>
                <a:cs typeface="Tahoma" pitchFamily="34" charset="0"/>
              </a:rPr>
              <a:t>non sono più solo</a:t>
            </a:r>
            <a:endParaRPr lang="it-IT" sz="6600">
              <a:latin typeface="Calibri" pitchFamily="34" charset="0"/>
              <a:ea typeface="Times New Roman" pitchFamily="18" charset="0"/>
              <a:cs typeface="Tahoma" pitchFamily="34" charset="0"/>
            </a:endParaRPr>
          </a:p>
        </p:txBody>
      </p:sp>
      <p:sp>
        <p:nvSpPr>
          <p:cNvPr id="96260" name="Rectangle 4"/>
          <p:cNvSpPr>
            <a:spLocks noChangeArrowheads="1"/>
          </p:cNvSpPr>
          <p:nvPr/>
        </p:nvSpPr>
        <p:spPr bwMode="auto">
          <a:xfrm>
            <a:off x="733425" y="4929188"/>
            <a:ext cx="8299450" cy="1108075"/>
          </a:xfrm>
          <a:prstGeom prst="rect">
            <a:avLst/>
          </a:prstGeom>
          <a:noFill/>
          <a:ln w="9525">
            <a:noFill/>
            <a:miter lim="800000"/>
            <a:headEnd/>
            <a:tailEnd/>
          </a:ln>
        </p:spPr>
        <p:txBody>
          <a:bodyPr wrap="none" anchor="ctr">
            <a:spAutoFit/>
          </a:bodyPr>
          <a:lstStyle/>
          <a:p>
            <a:pPr eaLnBrk="0" hangingPunct="0"/>
            <a:r>
              <a:rPr lang="it-IT" sz="6600" b="1">
                <a:latin typeface="Tahoma" pitchFamily="34" charset="0"/>
                <a:ea typeface="Times New Roman" pitchFamily="18" charset="0"/>
                <a:cs typeface="Tahoma" pitchFamily="34" charset="0"/>
              </a:rPr>
              <a:t>non sei più lontano</a:t>
            </a:r>
            <a:endParaRPr lang="it-IT" sz="6600">
              <a:latin typeface="Calibri" pitchFamily="34" charset="0"/>
              <a:ea typeface="Times New Roman" pitchFamily="18" charset="0"/>
              <a:cs typeface="Tahoma" pitchFamily="34" charset="0"/>
            </a:endParaRPr>
          </a:p>
        </p:txBody>
      </p:sp>
    </p:spTree>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1"/>
          <p:cNvSpPr>
            <a:spLocks noChangeArrowheads="1"/>
          </p:cNvSpPr>
          <p:nvPr/>
        </p:nvSpPr>
        <p:spPr bwMode="auto">
          <a:xfrm>
            <a:off x="2214563" y="5357813"/>
            <a:ext cx="6929437" cy="1108075"/>
          </a:xfrm>
          <a:prstGeom prst="rect">
            <a:avLst/>
          </a:prstGeom>
          <a:noFill/>
          <a:ln w="9525">
            <a:noFill/>
            <a:miter lim="800000"/>
            <a:headEnd/>
            <a:tailEnd/>
          </a:ln>
        </p:spPr>
        <p:txBody>
          <a:bodyPr anchor="ctr">
            <a:spAutoFit/>
          </a:bodyPr>
          <a:lstStyle/>
          <a:p>
            <a:pPr eaLnBrk="0" hangingPunct="0"/>
            <a:r>
              <a:rPr lang="it-IT" sz="6600">
                <a:latin typeface="Tahoma" pitchFamily="34" charset="0"/>
                <a:ea typeface="Times New Roman" pitchFamily="18" charset="0"/>
                <a:cs typeface="Tahoma" pitchFamily="34" charset="0"/>
              </a:rPr>
              <a:t>attorno al Signore </a:t>
            </a:r>
            <a:endParaRPr lang="it-IT" sz="6600">
              <a:latin typeface="Calibri" pitchFamily="34" charset="0"/>
              <a:ea typeface="Times New Roman" pitchFamily="18" charset="0"/>
              <a:cs typeface="Tahoma" pitchFamily="34" charset="0"/>
            </a:endParaRPr>
          </a:p>
        </p:txBody>
      </p:sp>
      <p:sp>
        <p:nvSpPr>
          <p:cNvPr id="97283" name="Rettangolo 3"/>
          <p:cNvSpPr>
            <a:spLocks noChangeArrowheads="1"/>
          </p:cNvSpPr>
          <p:nvPr/>
        </p:nvSpPr>
        <p:spPr bwMode="auto">
          <a:xfrm>
            <a:off x="2860675" y="0"/>
            <a:ext cx="6283325" cy="1108075"/>
          </a:xfrm>
          <a:prstGeom prst="rect">
            <a:avLst/>
          </a:prstGeom>
          <a:noFill/>
          <a:ln w="9525">
            <a:noFill/>
            <a:miter lim="800000"/>
            <a:headEnd/>
            <a:tailEnd/>
          </a:ln>
        </p:spPr>
        <p:txBody>
          <a:bodyPr wrap="none">
            <a:spAutoFit/>
          </a:bodyPr>
          <a:lstStyle/>
          <a:p>
            <a:pPr eaLnBrk="0" hangingPunct="0"/>
            <a:r>
              <a:rPr lang="it-IT" sz="6600">
                <a:solidFill>
                  <a:srgbClr val="000000"/>
                </a:solidFill>
                <a:latin typeface="Tahoma" pitchFamily="34" charset="0"/>
                <a:ea typeface="Times New Roman" pitchFamily="18" charset="0"/>
                <a:cs typeface="Tahoma" pitchFamily="34" charset="0"/>
              </a:rPr>
              <a:t>Questa amicizia </a:t>
            </a:r>
            <a:endParaRPr lang="it-IT">
              <a:latin typeface="Calibri" pitchFamily="34" charset="0"/>
              <a:ea typeface="Times New Roman" pitchFamily="18" charset="0"/>
              <a:cs typeface="Tahoma" pitchFamily="34" charset="0"/>
            </a:endParaRPr>
          </a:p>
        </p:txBody>
      </p:sp>
      <p:pic>
        <p:nvPicPr>
          <p:cNvPr id="97284" name="Picture 14" descr="http://tillilh9821.altervista.org/albums/userpics/10001/ist2_865859_nativity_kids.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85813" y="1714500"/>
            <a:ext cx="6473825" cy="31162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3" descr="natale12"/>
          <p:cNvPicPr>
            <a:picLocks noChangeAspect="1" noChangeArrowheads="1" noCrop="1"/>
          </p:cNvPicPr>
          <p:nvPr/>
        </p:nvPicPr>
        <p:blipFill>
          <a:blip r:embed="rId2">
            <a:extLst>
              <a:ext uri="{28A0092B-C50C-407E-A947-70E740481C1C}">
                <a14:useLocalDpi xmlns:a14="http://schemas.microsoft.com/office/drawing/2010/main"/>
              </a:ext>
            </a:extLst>
          </a:blip>
          <a:srcRect/>
          <a:stretch>
            <a:fillRect/>
          </a:stretch>
        </p:blipFill>
        <p:spPr bwMode="auto">
          <a:xfrm>
            <a:off x="1000125" y="1928813"/>
            <a:ext cx="6985000" cy="3146425"/>
          </a:xfrm>
          <a:prstGeom prst="rect">
            <a:avLst/>
          </a:prstGeom>
          <a:noFill/>
          <a:ln w="9525">
            <a:noFill/>
            <a:miter lim="800000"/>
            <a:headEnd/>
            <a:tailEnd/>
          </a:ln>
        </p:spPr>
      </p:pic>
      <p:sp>
        <p:nvSpPr>
          <p:cNvPr id="95235" name="Rettangolo 2"/>
          <p:cNvSpPr>
            <a:spLocks noChangeArrowheads="1"/>
          </p:cNvSpPr>
          <p:nvPr/>
        </p:nvSpPr>
        <p:spPr bwMode="auto">
          <a:xfrm>
            <a:off x="214282" y="4786322"/>
            <a:ext cx="5646802" cy="1107996"/>
          </a:xfrm>
          <a:prstGeom prst="rect">
            <a:avLst/>
          </a:prstGeom>
          <a:solidFill>
            <a:srgbClr val="FFFFFF">
              <a:alpha val="69804"/>
            </a:srgbClr>
          </a:solidFill>
          <a:effectLst>
            <a:softEdge rad="63500"/>
          </a:effectLst>
        </p:spPr>
        <p:txBody>
          <a:bodyPr wrap="none">
            <a:spAutoFit/>
          </a:bodyPr>
          <a:lstStyle/>
          <a:p>
            <a:pPr algn="ctr" eaLnBrk="0" hangingPunct="0">
              <a:defRPr/>
            </a:pPr>
            <a:r>
              <a:rPr lang="it-IT" sz="6600" dirty="0">
                <a:solidFill>
                  <a:srgbClr val="000000"/>
                </a:solidFill>
                <a:latin typeface="Tahoma" pitchFamily="34" charset="0"/>
                <a:ea typeface="Times New Roman" pitchFamily="18" charset="0"/>
                <a:cs typeface="Tahoma" pitchFamily="34" charset="0"/>
              </a:rPr>
              <a:t>non può finire.</a:t>
            </a:r>
          </a:p>
        </p:txBody>
      </p:sp>
      <p:sp>
        <p:nvSpPr>
          <p:cNvPr id="5" name="Rettangolo 4"/>
          <p:cNvSpPr/>
          <p:nvPr/>
        </p:nvSpPr>
        <p:spPr>
          <a:xfrm>
            <a:off x="2766292" y="1071546"/>
            <a:ext cx="6377707" cy="1107996"/>
          </a:xfrm>
          <a:prstGeom prst="rect">
            <a:avLst/>
          </a:prstGeom>
          <a:solidFill>
            <a:srgbClr val="FFFFFF">
              <a:alpha val="69804"/>
            </a:srgbClr>
          </a:solidFill>
          <a:effectLst>
            <a:softEdge rad="63500"/>
          </a:effectLst>
        </p:spPr>
        <p:txBody>
          <a:bodyPr wrap="none">
            <a:spAutoFit/>
          </a:bodyPr>
          <a:lstStyle/>
          <a:p>
            <a:pPr algn="ctr" eaLnBrk="0" hangingPunct="0">
              <a:defRPr/>
            </a:pPr>
            <a:r>
              <a:rPr lang="it-IT" sz="6600" dirty="0">
                <a:solidFill>
                  <a:srgbClr val="000000"/>
                </a:solidFill>
                <a:latin typeface="Tahoma" pitchFamily="34" charset="0"/>
                <a:ea typeface="Times New Roman" pitchFamily="18" charset="0"/>
                <a:cs typeface="Tahoma" pitchFamily="34" charset="0"/>
              </a:rPr>
              <a:t>è</a:t>
            </a:r>
            <a:r>
              <a:rPr lang="it-IT" sz="6600" dirty="0">
                <a:solidFill>
                  <a:srgbClr val="000000"/>
                </a:solidFill>
                <a:latin typeface="Calibri" pitchFamily="34" charset="0"/>
                <a:ea typeface="Times New Roman" pitchFamily="18" charset="0"/>
                <a:cs typeface="Tahoma" pitchFamily="34" charset="0"/>
              </a:rPr>
              <a:t> </a:t>
            </a:r>
            <a:r>
              <a:rPr lang="it-IT" sz="6600" dirty="0">
                <a:solidFill>
                  <a:srgbClr val="000000"/>
                </a:solidFill>
                <a:latin typeface="Tahoma" pitchFamily="34" charset="0"/>
                <a:ea typeface="Times New Roman" pitchFamily="18" charset="0"/>
                <a:cs typeface="Tahoma" pitchFamily="34" charset="0"/>
              </a:rPr>
              <a:t>troppo grande </a:t>
            </a:r>
          </a:p>
        </p:txBody>
      </p:sp>
    </p:spTree>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2" descr="http://www.kyrieeleison.eu/liturgia/maternita_maria.gif"/>
          <p:cNvPicPr>
            <a:picLocks noChangeAspect="1" noChangeArrowheads="1" noCrop="1"/>
          </p:cNvPicPr>
          <p:nvPr/>
        </p:nvPicPr>
        <p:blipFill>
          <a:blip r:embed="rId2">
            <a:extLst>
              <a:ext uri="{28A0092B-C50C-407E-A947-70E740481C1C}">
                <a14:useLocalDpi xmlns:a14="http://schemas.microsoft.com/office/drawing/2010/main"/>
              </a:ext>
            </a:extLst>
          </a:blip>
          <a:srcRect/>
          <a:stretch>
            <a:fillRect/>
          </a:stretch>
        </p:blipFill>
        <p:spPr bwMode="auto">
          <a:xfrm>
            <a:off x="0" y="0"/>
            <a:ext cx="6469063" cy="6858000"/>
          </a:xfrm>
          <a:prstGeom prst="rect">
            <a:avLst/>
          </a:prstGeom>
          <a:noFill/>
          <a:ln w="9525">
            <a:noFill/>
            <a:miter lim="800000"/>
            <a:headEnd/>
            <a:tailEnd/>
          </a:ln>
        </p:spPr>
      </p:pic>
      <p:sp>
        <p:nvSpPr>
          <p:cNvPr id="99331" name="Rettangolo 1"/>
          <p:cNvSpPr>
            <a:spLocks noChangeArrowheads="1"/>
          </p:cNvSpPr>
          <p:nvPr/>
        </p:nvSpPr>
        <p:spPr bwMode="auto">
          <a:xfrm>
            <a:off x="5422900" y="214313"/>
            <a:ext cx="3721100" cy="4154487"/>
          </a:xfrm>
          <a:prstGeom prst="rect">
            <a:avLst/>
          </a:prstGeom>
          <a:noFill/>
          <a:ln w="9525">
            <a:noFill/>
            <a:miter lim="800000"/>
            <a:headEnd/>
            <a:tailEnd/>
          </a:ln>
        </p:spPr>
        <p:txBody>
          <a:bodyPr wrap="none">
            <a:spAutoFit/>
          </a:bodyPr>
          <a:lstStyle/>
          <a:p>
            <a:pPr eaLnBrk="0" hangingPunct="0"/>
            <a:r>
              <a:rPr lang="it-IT" sz="6600" b="1">
                <a:latin typeface="Tahoma" pitchFamily="34" charset="0"/>
                <a:cs typeface="Times New Roman" pitchFamily="18" charset="0"/>
              </a:rPr>
              <a:t>    La </a:t>
            </a:r>
          </a:p>
          <a:p>
            <a:pPr eaLnBrk="0" hangingPunct="0"/>
            <a:r>
              <a:rPr lang="it-IT" sz="6600" b="1">
                <a:latin typeface="Tahoma" pitchFamily="34" charset="0"/>
                <a:cs typeface="Times New Roman" pitchFamily="18" charset="0"/>
              </a:rPr>
              <a:t>    pace </a:t>
            </a:r>
          </a:p>
          <a:p>
            <a:pPr eaLnBrk="0" hangingPunct="0"/>
            <a:r>
              <a:rPr lang="it-IT" sz="6600" b="1">
                <a:latin typeface="Tahoma" pitchFamily="34" charset="0"/>
                <a:cs typeface="Times New Roman" pitchFamily="18" charset="0"/>
              </a:rPr>
              <a:t>    viene </a:t>
            </a:r>
          </a:p>
          <a:p>
            <a:pPr eaLnBrk="0" hangingPunct="0"/>
            <a:r>
              <a:rPr lang="it-IT" sz="6600" b="1">
                <a:latin typeface="Tahoma" pitchFamily="34" charset="0"/>
                <a:cs typeface="Times New Roman" pitchFamily="18" charset="0"/>
              </a:rPr>
              <a:t>dall'alto</a:t>
            </a:r>
            <a:endParaRPr lang="it-IT" sz="6600">
              <a:latin typeface="Calibri" pitchFamily="34" charset="0"/>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6C72A8"/>
        </a:solidFill>
        <a:effectLst/>
      </p:bgPr>
    </p:bg>
    <p:spTree>
      <p:nvGrpSpPr>
        <p:cNvPr id="1" name=""/>
        <p:cNvGrpSpPr/>
        <p:nvPr/>
      </p:nvGrpSpPr>
      <p:grpSpPr>
        <a:xfrm>
          <a:off x="0" y="0"/>
          <a:ext cx="0" cy="0"/>
          <a:chOff x="0" y="0"/>
          <a:chExt cx="0" cy="0"/>
        </a:xfrm>
      </p:grpSpPr>
      <p:pic>
        <p:nvPicPr>
          <p:cNvPr id="25602" name="Picture 8" descr="http://www.micromedia.unisal.it/Natale.gif"/>
          <p:cNvPicPr>
            <a:picLocks noChangeAspect="1" noChangeArrowheads="1" noCrop="1"/>
          </p:cNvPicPr>
          <p:nvPr/>
        </p:nvPicPr>
        <p:blipFill>
          <a:blip r:embed="rId2">
            <a:extLst>
              <a:ext uri="{28A0092B-C50C-407E-A947-70E740481C1C}">
                <a14:useLocalDpi xmlns:a14="http://schemas.microsoft.com/office/drawing/2010/main"/>
              </a:ext>
            </a:extLst>
          </a:blip>
          <a:srcRect/>
          <a:stretch>
            <a:fillRect/>
          </a:stretch>
        </p:blipFill>
        <p:spPr bwMode="auto">
          <a:xfrm>
            <a:off x="357188" y="571500"/>
            <a:ext cx="8180387" cy="6429375"/>
          </a:xfrm>
          <a:prstGeom prst="rect">
            <a:avLst/>
          </a:prstGeom>
          <a:noFill/>
          <a:ln w="9525">
            <a:noFill/>
            <a:miter lim="800000"/>
            <a:headEnd/>
            <a:tailEnd/>
          </a:ln>
        </p:spPr>
      </p:pic>
      <p:sp>
        <p:nvSpPr>
          <p:cNvPr id="2" name="Rettangolo 1"/>
          <p:cNvSpPr/>
          <p:nvPr/>
        </p:nvSpPr>
        <p:spPr>
          <a:xfrm>
            <a:off x="1428728" y="0"/>
            <a:ext cx="6429389" cy="1446550"/>
          </a:xfrm>
          <a:prstGeom prst="rect">
            <a:avLst/>
          </a:prstGeom>
          <a:solidFill>
            <a:srgbClr val="FFFFFF">
              <a:alpha val="69804"/>
            </a:srgbClr>
          </a:solidFill>
          <a:effectLst>
            <a:softEdge rad="63500"/>
          </a:effectLst>
        </p:spPr>
        <p:txBody>
          <a:bodyPr>
            <a:spAutoFit/>
          </a:bodyPr>
          <a:lstStyle/>
          <a:p>
            <a:pPr algn="ctr" eaLnBrk="0" hangingPunct="0">
              <a:defRPr/>
            </a:pPr>
            <a:r>
              <a:rPr lang="it-IT" sz="4400" dirty="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mancano pani e fuoco, </a:t>
            </a:r>
          </a:p>
          <a:p>
            <a:pPr algn="ctr" eaLnBrk="0" hangingPunct="0">
              <a:defRPr/>
            </a:pPr>
            <a:r>
              <a:rPr lang="it-IT" sz="4400" dirty="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o mio Signore. </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solidFill>
          <a:srgbClr val="0045B4"/>
        </a:solidFill>
        <a:effectLst/>
      </p:bgPr>
    </p:bg>
    <p:spTree>
      <p:nvGrpSpPr>
        <p:cNvPr id="1" name=""/>
        <p:cNvGrpSpPr/>
        <p:nvPr/>
      </p:nvGrpSpPr>
      <p:grpSpPr>
        <a:xfrm>
          <a:off x="0" y="0"/>
          <a:ext cx="0" cy="0"/>
          <a:chOff x="0" y="0"/>
          <a:chExt cx="0" cy="0"/>
        </a:xfrm>
      </p:grpSpPr>
      <p:pic>
        <p:nvPicPr>
          <p:cNvPr id="4" name="Picture 8" descr="http://immareli.altervista.org/ani/nativ.gif"/>
          <p:cNvPicPr>
            <a:picLocks noChangeAspect="1" noChangeArrowheads="1" noCrop="1"/>
          </p:cNvPicPr>
          <p:nvPr/>
        </p:nvPicPr>
        <p:blipFill>
          <a:blip r:embed="rId2" cstate="email">
            <a:extLst>
              <a:ext uri="{28A0092B-C50C-407E-A947-70E740481C1C}">
                <a14:useLocalDpi xmlns:a14="http://schemas.microsoft.com/office/drawing/2010/main"/>
              </a:ext>
            </a:extLst>
          </a:blip>
          <a:srcRect/>
          <a:stretch>
            <a:fillRect/>
          </a:stretch>
        </p:blipFill>
        <p:spPr bwMode="auto">
          <a:xfrm>
            <a:off x="214282" y="785794"/>
            <a:ext cx="6218920" cy="4643446"/>
          </a:xfrm>
          <a:prstGeom prst="rect">
            <a:avLst/>
          </a:prstGeom>
          <a:noFill/>
          <a:ln w="9525">
            <a:noFill/>
            <a:miter lim="800000"/>
            <a:headEnd/>
            <a:tailEnd/>
          </a:ln>
          <a:effectLst>
            <a:softEdge rad="127000"/>
          </a:effectLst>
        </p:spPr>
      </p:pic>
      <p:sp>
        <p:nvSpPr>
          <p:cNvPr id="100355" name="Rettangolo 1"/>
          <p:cNvSpPr>
            <a:spLocks noChangeArrowheads="1"/>
          </p:cNvSpPr>
          <p:nvPr/>
        </p:nvSpPr>
        <p:spPr bwMode="auto">
          <a:xfrm>
            <a:off x="6357938" y="142875"/>
            <a:ext cx="2574925" cy="3140075"/>
          </a:xfrm>
          <a:prstGeom prst="rect">
            <a:avLst/>
          </a:prstGeom>
          <a:noFill/>
          <a:ln w="9525">
            <a:noFill/>
            <a:miter lim="800000"/>
            <a:headEnd/>
            <a:tailEnd/>
          </a:ln>
        </p:spPr>
        <p:txBody>
          <a:bodyPr wrap="none">
            <a:spAutoFit/>
          </a:bodyPr>
          <a:lstStyle/>
          <a:p>
            <a:pPr eaLnBrk="0" hangingPunct="0"/>
            <a:r>
              <a:rPr lang="it-IT" sz="6600" b="1">
                <a:solidFill>
                  <a:srgbClr val="FF0000"/>
                </a:solidFill>
                <a:latin typeface="Calibri" pitchFamily="34" charset="0"/>
              </a:rPr>
              <a:t>entra </a:t>
            </a:r>
          </a:p>
          <a:p>
            <a:pPr eaLnBrk="0" hangingPunct="0"/>
            <a:r>
              <a:rPr lang="it-IT" sz="6600" b="1">
                <a:solidFill>
                  <a:srgbClr val="FF0000"/>
                </a:solidFill>
                <a:latin typeface="Calibri" pitchFamily="34" charset="0"/>
              </a:rPr>
              <a:t>nel </a:t>
            </a:r>
          </a:p>
          <a:p>
            <a:pPr eaLnBrk="0" hangingPunct="0"/>
            <a:r>
              <a:rPr lang="it-IT" sz="6600" b="1">
                <a:solidFill>
                  <a:srgbClr val="FF0000"/>
                </a:solidFill>
                <a:latin typeface="Calibri" pitchFamily="34" charset="0"/>
              </a:rPr>
              <a:t>cuore, </a:t>
            </a:r>
            <a:endParaRPr lang="it-IT" sz="6600">
              <a:solidFill>
                <a:srgbClr val="FF0000"/>
              </a:solidFill>
              <a:latin typeface="Calibri" pitchFamily="34" charset="0"/>
            </a:endParaRPr>
          </a:p>
        </p:txBody>
      </p:sp>
    </p:spTree>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1"/>
          <p:cNvSpPr>
            <a:spLocks noChangeArrowheads="1"/>
          </p:cNvSpPr>
          <p:nvPr/>
        </p:nvSpPr>
        <p:spPr bwMode="auto">
          <a:xfrm>
            <a:off x="642938" y="1285875"/>
            <a:ext cx="3000375" cy="4154488"/>
          </a:xfrm>
          <a:prstGeom prst="rect">
            <a:avLst/>
          </a:prstGeom>
          <a:noFill/>
          <a:ln w="9525">
            <a:noFill/>
            <a:miter lim="800000"/>
            <a:headEnd/>
            <a:tailEnd/>
          </a:ln>
        </p:spPr>
        <p:txBody>
          <a:bodyPr anchor="ctr">
            <a:spAutoFit/>
          </a:bodyPr>
          <a:lstStyle/>
          <a:p>
            <a:pPr eaLnBrk="0" hangingPunct="0"/>
            <a:r>
              <a:rPr lang="it-IT" sz="6600" b="1">
                <a:solidFill>
                  <a:srgbClr val="00B0F0"/>
                </a:solidFill>
                <a:latin typeface="Tahoma" pitchFamily="34" charset="0"/>
                <a:ea typeface="Times New Roman" pitchFamily="18" charset="0"/>
                <a:cs typeface="Tahoma" pitchFamily="34" charset="0"/>
              </a:rPr>
              <a:t>si </a:t>
            </a:r>
          </a:p>
          <a:p>
            <a:pPr eaLnBrk="0" hangingPunct="0"/>
            <a:r>
              <a:rPr lang="it-IT" sz="6600" b="1">
                <a:solidFill>
                  <a:srgbClr val="00B0F0"/>
                </a:solidFill>
                <a:latin typeface="Tahoma" pitchFamily="34" charset="0"/>
                <a:ea typeface="Times New Roman" pitchFamily="18" charset="0"/>
                <a:cs typeface="Tahoma" pitchFamily="34" charset="0"/>
              </a:rPr>
              <a:t>vede </a:t>
            </a:r>
          </a:p>
          <a:p>
            <a:pPr eaLnBrk="0" hangingPunct="0"/>
            <a:r>
              <a:rPr lang="it-IT" sz="6600" b="1">
                <a:solidFill>
                  <a:srgbClr val="00B0F0"/>
                </a:solidFill>
                <a:latin typeface="Tahoma" pitchFamily="34" charset="0"/>
                <a:ea typeface="Times New Roman" pitchFamily="18" charset="0"/>
                <a:cs typeface="Tahoma" pitchFamily="34" charset="0"/>
              </a:rPr>
              <a:t>sul </a:t>
            </a:r>
          </a:p>
          <a:p>
            <a:pPr eaLnBrk="0" hangingPunct="0"/>
            <a:r>
              <a:rPr lang="it-IT" sz="6600" b="1">
                <a:solidFill>
                  <a:srgbClr val="00B0F0"/>
                </a:solidFill>
                <a:latin typeface="Tahoma" pitchFamily="34" charset="0"/>
                <a:ea typeface="Times New Roman" pitchFamily="18" charset="0"/>
                <a:cs typeface="Tahoma" pitchFamily="34" charset="0"/>
              </a:rPr>
              <a:t>volto</a:t>
            </a:r>
            <a:r>
              <a:rPr lang="it-IT" sz="6600">
                <a:solidFill>
                  <a:srgbClr val="00B0F0"/>
                </a:solidFill>
                <a:latin typeface="Calibri" pitchFamily="34" charset="0"/>
                <a:ea typeface="Calibri" pitchFamily="34" charset="0"/>
                <a:cs typeface="Times New Roman" pitchFamily="18" charset="0"/>
              </a:rPr>
              <a:t> </a:t>
            </a:r>
            <a:endParaRPr lang="it-IT" sz="6600">
              <a:solidFill>
                <a:srgbClr val="00B0F0"/>
              </a:solidFill>
              <a:latin typeface="Calibri" pitchFamily="34" charset="0"/>
            </a:endParaRPr>
          </a:p>
        </p:txBody>
      </p:sp>
      <p:pic>
        <p:nvPicPr>
          <p:cNvPr id="101379" name="Picture 2" descr="http://immareli.altervista.org/ani/nativ01.gif"/>
          <p:cNvPicPr>
            <a:picLocks noChangeAspect="1" noChangeArrowheads="1" noCrop="1"/>
          </p:cNvPicPr>
          <p:nvPr/>
        </p:nvPicPr>
        <p:blipFill>
          <a:blip r:embed="rId2">
            <a:extLst>
              <a:ext uri="{28A0092B-C50C-407E-A947-70E740481C1C}">
                <a14:useLocalDpi xmlns:a14="http://schemas.microsoft.com/office/drawing/2010/main"/>
              </a:ext>
            </a:extLst>
          </a:blip>
          <a:srcRect/>
          <a:stretch>
            <a:fillRect/>
          </a:stretch>
        </p:blipFill>
        <p:spPr bwMode="auto">
          <a:xfrm>
            <a:off x="4071938" y="0"/>
            <a:ext cx="5072062" cy="6883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4" descr="http://tillilh9821.altervista.org/albums/userpics/10001/kendraburton.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28625" y="285750"/>
            <a:ext cx="5959475" cy="5929313"/>
          </a:xfrm>
          <a:prstGeom prst="rect">
            <a:avLst/>
          </a:prstGeom>
          <a:noFill/>
          <a:ln w="9525">
            <a:noFill/>
            <a:miter lim="800000"/>
            <a:headEnd/>
            <a:tailEnd/>
          </a:ln>
        </p:spPr>
      </p:pic>
      <p:sp>
        <p:nvSpPr>
          <p:cNvPr id="102403" name="Rettangolo 1"/>
          <p:cNvSpPr>
            <a:spLocks noChangeArrowheads="1"/>
          </p:cNvSpPr>
          <p:nvPr/>
        </p:nvSpPr>
        <p:spPr bwMode="auto">
          <a:xfrm>
            <a:off x="6143625" y="857250"/>
            <a:ext cx="3532188" cy="5170488"/>
          </a:xfrm>
          <a:prstGeom prst="rect">
            <a:avLst/>
          </a:prstGeom>
          <a:noFill/>
          <a:ln w="9525">
            <a:noFill/>
            <a:miter lim="800000"/>
            <a:headEnd/>
            <a:tailEnd/>
          </a:ln>
        </p:spPr>
        <p:txBody>
          <a:bodyPr>
            <a:spAutoFit/>
          </a:bodyPr>
          <a:lstStyle/>
          <a:p>
            <a:pPr eaLnBrk="0" hangingPunct="0"/>
            <a:r>
              <a:rPr lang="it-IT" sz="6600" b="1">
                <a:latin typeface="Calibri" pitchFamily="34" charset="0"/>
              </a:rPr>
              <a:t>  </a:t>
            </a:r>
            <a:r>
              <a:rPr lang="it-IT" sz="6600" b="1">
                <a:solidFill>
                  <a:srgbClr val="FF0000"/>
                </a:solidFill>
                <a:latin typeface="Calibri" pitchFamily="34" charset="0"/>
              </a:rPr>
              <a:t>Ora </a:t>
            </a:r>
          </a:p>
          <a:p>
            <a:pPr eaLnBrk="0" hangingPunct="0"/>
            <a:r>
              <a:rPr lang="it-IT" sz="6600" b="1">
                <a:solidFill>
                  <a:srgbClr val="FF0000"/>
                </a:solidFill>
                <a:latin typeface="Calibri" pitchFamily="34" charset="0"/>
              </a:rPr>
              <a:t>  ti </a:t>
            </a:r>
          </a:p>
          <a:p>
            <a:pPr eaLnBrk="0" hangingPunct="0"/>
            <a:r>
              <a:rPr lang="it-IT" sz="6600" b="1">
                <a:solidFill>
                  <a:srgbClr val="FF0000"/>
                </a:solidFill>
                <a:latin typeface="Calibri" pitchFamily="34" charset="0"/>
              </a:rPr>
              <a:t>  stringo </a:t>
            </a:r>
          </a:p>
          <a:p>
            <a:pPr eaLnBrk="0" hangingPunct="0"/>
            <a:r>
              <a:rPr lang="it-IT" sz="6600" b="1">
                <a:solidFill>
                  <a:srgbClr val="FF0000"/>
                </a:solidFill>
                <a:latin typeface="Calibri" pitchFamily="34" charset="0"/>
              </a:rPr>
              <a:t>  la </a:t>
            </a:r>
          </a:p>
          <a:p>
            <a:pPr eaLnBrk="0" hangingPunct="0"/>
            <a:r>
              <a:rPr lang="it-IT" sz="6600" b="1">
                <a:solidFill>
                  <a:srgbClr val="FF0000"/>
                </a:solidFill>
                <a:latin typeface="Calibri" pitchFamily="34" charset="0"/>
              </a:rPr>
              <a:t>  mano </a:t>
            </a:r>
            <a:endParaRPr lang="it-IT" sz="6600">
              <a:solidFill>
                <a:srgbClr val="FF0000"/>
              </a:solidFill>
              <a:latin typeface="Calibri" pitchFamily="34" charset="0"/>
            </a:endParaRPr>
          </a:p>
        </p:txBody>
      </p:sp>
    </p:spTree>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14" descr="Clicca per immagine full size"/>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42938" y="928688"/>
            <a:ext cx="7654925" cy="5492750"/>
          </a:xfrm>
          <a:prstGeom prst="rect">
            <a:avLst/>
          </a:prstGeom>
          <a:noFill/>
          <a:ln w="9525">
            <a:noFill/>
            <a:miter lim="800000"/>
            <a:headEnd/>
            <a:tailEnd/>
          </a:ln>
        </p:spPr>
      </p:pic>
      <p:sp>
        <p:nvSpPr>
          <p:cNvPr id="103427" name="Rectangle 3"/>
          <p:cNvSpPr>
            <a:spLocks noChangeArrowheads="1"/>
          </p:cNvSpPr>
          <p:nvPr/>
        </p:nvSpPr>
        <p:spPr bwMode="auto">
          <a:xfrm>
            <a:off x="285750" y="357188"/>
            <a:ext cx="7624763" cy="1108075"/>
          </a:xfrm>
          <a:prstGeom prst="rect">
            <a:avLst/>
          </a:prstGeom>
          <a:noFill/>
          <a:ln w="9525">
            <a:noFill/>
            <a:miter lim="800000"/>
            <a:headEnd/>
            <a:tailEnd/>
          </a:ln>
        </p:spPr>
        <p:txBody>
          <a:bodyPr wrap="none" anchor="ctr">
            <a:spAutoFit/>
          </a:bodyPr>
          <a:lstStyle/>
          <a:p>
            <a:pPr eaLnBrk="0" hangingPunct="0"/>
            <a:r>
              <a:rPr lang="it-IT" sz="6600" b="1">
                <a:latin typeface="Tahoma" pitchFamily="34" charset="0"/>
                <a:ea typeface="Times New Roman" pitchFamily="18" charset="0"/>
                <a:cs typeface="Tahoma" pitchFamily="34" charset="0"/>
              </a:rPr>
              <a:t>non sono più solo</a:t>
            </a:r>
            <a:endParaRPr lang="it-IT" sz="6600">
              <a:latin typeface="Calibri" pitchFamily="34" charset="0"/>
              <a:ea typeface="Times New Roman" pitchFamily="18" charset="0"/>
              <a:cs typeface="Tahoma" pitchFamily="34" charset="0"/>
            </a:endParaRPr>
          </a:p>
        </p:txBody>
      </p:sp>
      <p:sp>
        <p:nvSpPr>
          <p:cNvPr id="103428" name="Rectangle 4"/>
          <p:cNvSpPr>
            <a:spLocks noChangeArrowheads="1"/>
          </p:cNvSpPr>
          <p:nvPr/>
        </p:nvSpPr>
        <p:spPr bwMode="auto">
          <a:xfrm>
            <a:off x="733425" y="4929188"/>
            <a:ext cx="8299450" cy="1108075"/>
          </a:xfrm>
          <a:prstGeom prst="rect">
            <a:avLst/>
          </a:prstGeom>
          <a:noFill/>
          <a:ln w="9525">
            <a:noFill/>
            <a:miter lim="800000"/>
            <a:headEnd/>
            <a:tailEnd/>
          </a:ln>
        </p:spPr>
        <p:txBody>
          <a:bodyPr wrap="none" anchor="ctr">
            <a:spAutoFit/>
          </a:bodyPr>
          <a:lstStyle/>
          <a:p>
            <a:pPr eaLnBrk="0" hangingPunct="0"/>
            <a:r>
              <a:rPr lang="it-IT" sz="6600" b="1">
                <a:latin typeface="Tahoma" pitchFamily="34" charset="0"/>
                <a:ea typeface="Times New Roman" pitchFamily="18" charset="0"/>
                <a:cs typeface="Tahoma" pitchFamily="34" charset="0"/>
              </a:rPr>
              <a:t>non sei più lontano</a:t>
            </a:r>
            <a:endParaRPr lang="it-IT" sz="6600">
              <a:latin typeface="Calibri" pitchFamily="34" charset="0"/>
              <a:ea typeface="Times New Roman" pitchFamily="18" charset="0"/>
              <a:cs typeface="Tahoma" pitchFamily="34" charset="0"/>
            </a:endParaRPr>
          </a:p>
        </p:txBody>
      </p:sp>
    </p:spTree>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1"/>
          <p:cNvSpPr>
            <a:spLocks noChangeArrowheads="1"/>
          </p:cNvSpPr>
          <p:nvPr/>
        </p:nvSpPr>
        <p:spPr bwMode="auto">
          <a:xfrm>
            <a:off x="357188" y="0"/>
            <a:ext cx="7643812" cy="5632450"/>
          </a:xfrm>
          <a:prstGeom prst="rect">
            <a:avLst/>
          </a:prstGeom>
          <a:noFill/>
          <a:ln w="9525">
            <a:noFill/>
            <a:miter lim="800000"/>
            <a:headEnd/>
            <a:tailEnd/>
          </a:ln>
          <a:effectLst/>
        </p:spPr>
        <p:txBody>
          <a:bodyPr anchor="ctr">
            <a:spAutoFit/>
          </a:bodyPr>
          <a:lstStyle/>
          <a:p>
            <a:pPr algn="just">
              <a:defRPr/>
            </a:pPr>
            <a:r>
              <a:rPr lang="it-IT" sz="4000" b="1" dirty="0">
                <a:latin typeface="Arial" pitchFamily="34" charset="0"/>
                <a:ea typeface="Times New Roman" pitchFamily="18" charset="0"/>
                <a:cs typeface="+mn-cs"/>
              </a:rPr>
              <a:t>Agnello di Dio, </a:t>
            </a:r>
          </a:p>
          <a:p>
            <a:pPr algn="just">
              <a:defRPr/>
            </a:pPr>
            <a:r>
              <a:rPr lang="it-IT" sz="4000" b="1" dirty="0">
                <a:effectLst>
                  <a:outerShdw blurRad="38100" dist="38100" dir="2700000" algn="tl">
                    <a:srgbClr val="000000">
                      <a:alpha val="43137"/>
                    </a:srgbClr>
                  </a:outerShdw>
                </a:effectLst>
                <a:latin typeface="Arial" pitchFamily="34" charset="0"/>
                <a:ea typeface="Times New Roman" pitchFamily="18" charset="0"/>
                <a:cs typeface="+mn-cs"/>
              </a:rPr>
              <a:t>che togli i peccati del mondo, </a:t>
            </a:r>
          </a:p>
          <a:p>
            <a:pPr algn="just">
              <a:defRPr/>
            </a:pPr>
            <a:r>
              <a:rPr lang="it-IT" sz="4000" b="1" dirty="0">
                <a:effectLst>
                  <a:outerShdw blurRad="38100" dist="38100" dir="2700000" algn="tl">
                    <a:srgbClr val="000000">
                      <a:alpha val="43137"/>
                    </a:srgbClr>
                  </a:outerShdw>
                </a:effectLst>
                <a:latin typeface="Arial" pitchFamily="34" charset="0"/>
                <a:ea typeface="Times New Roman" pitchFamily="18" charset="0"/>
                <a:cs typeface="+mn-cs"/>
              </a:rPr>
              <a:t>abbi pietà di noi.</a:t>
            </a:r>
            <a:endParaRPr lang="it-IT" sz="4000" dirty="0">
              <a:effectLst>
                <a:outerShdw blurRad="38100" dist="38100" dir="2700000" algn="tl">
                  <a:srgbClr val="000000">
                    <a:alpha val="43137"/>
                  </a:srgbClr>
                </a:outerShdw>
              </a:effectLst>
              <a:latin typeface="Arial" pitchFamily="34" charset="0"/>
              <a:cs typeface="+mn-cs"/>
            </a:endParaRPr>
          </a:p>
          <a:p>
            <a:pPr algn="just" eaLnBrk="0" hangingPunct="0">
              <a:defRPr/>
            </a:pPr>
            <a:r>
              <a:rPr lang="it-IT" sz="4000" b="1" dirty="0">
                <a:effectLst>
                  <a:outerShdw blurRad="38100" dist="38100" dir="2700000" algn="tl">
                    <a:srgbClr val="000000">
                      <a:alpha val="43137"/>
                    </a:srgbClr>
                  </a:outerShdw>
                </a:effectLst>
                <a:latin typeface="Arial" pitchFamily="34" charset="0"/>
                <a:ea typeface="Times New Roman" pitchFamily="18" charset="0"/>
                <a:cs typeface="+mn-cs"/>
              </a:rPr>
              <a:t>Agnello di Dio, </a:t>
            </a:r>
          </a:p>
          <a:p>
            <a:pPr algn="just" eaLnBrk="0" hangingPunct="0">
              <a:defRPr/>
            </a:pPr>
            <a:r>
              <a:rPr lang="it-IT" sz="4000" b="1" dirty="0">
                <a:effectLst>
                  <a:outerShdw blurRad="38100" dist="38100" dir="2700000" algn="tl">
                    <a:srgbClr val="000000">
                      <a:alpha val="43137"/>
                    </a:srgbClr>
                  </a:outerShdw>
                </a:effectLst>
                <a:latin typeface="Arial" pitchFamily="34" charset="0"/>
                <a:ea typeface="Times New Roman" pitchFamily="18" charset="0"/>
                <a:cs typeface="+mn-cs"/>
              </a:rPr>
              <a:t>che togli i peccati del mondo, </a:t>
            </a:r>
          </a:p>
          <a:p>
            <a:pPr algn="just" eaLnBrk="0" hangingPunct="0">
              <a:defRPr/>
            </a:pPr>
            <a:r>
              <a:rPr lang="it-IT" sz="4000" b="1" dirty="0">
                <a:effectLst>
                  <a:outerShdw blurRad="38100" dist="38100" dir="2700000" algn="tl">
                    <a:srgbClr val="000000">
                      <a:alpha val="43137"/>
                    </a:srgbClr>
                  </a:outerShdw>
                </a:effectLst>
                <a:latin typeface="Arial" pitchFamily="34" charset="0"/>
                <a:ea typeface="Times New Roman" pitchFamily="18" charset="0"/>
                <a:cs typeface="+mn-cs"/>
              </a:rPr>
              <a:t>abbi pietà di noi.</a:t>
            </a:r>
            <a:endParaRPr lang="it-IT" sz="4000" dirty="0">
              <a:effectLst>
                <a:outerShdw blurRad="38100" dist="38100" dir="2700000" algn="tl">
                  <a:srgbClr val="000000">
                    <a:alpha val="43137"/>
                  </a:srgbClr>
                </a:outerShdw>
              </a:effectLst>
              <a:latin typeface="Arial" pitchFamily="34" charset="0"/>
              <a:cs typeface="+mn-cs"/>
            </a:endParaRPr>
          </a:p>
          <a:p>
            <a:pPr algn="just" eaLnBrk="0" hangingPunct="0">
              <a:defRPr/>
            </a:pPr>
            <a:r>
              <a:rPr lang="it-IT" sz="4000" b="1" dirty="0">
                <a:effectLst>
                  <a:outerShdw blurRad="38100" dist="38100" dir="2700000" algn="tl">
                    <a:srgbClr val="000000">
                      <a:alpha val="43137"/>
                    </a:srgbClr>
                  </a:outerShdw>
                </a:effectLst>
                <a:latin typeface="Arial" pitchFamily="34" charset="0"/>
                <a:ea typeface="Times New Roman" pitchFamily="18" charset="0"/>
                <a:cs typeface="+mn-cs"/>
              </a:rPr>
              <a:t>Agnello di Dio, </a:t>
            </a:r>
          </a:p>
          <a:p>
            <a:pPr algn="just" eaLnBrk="0" hangingPunct="0">
              <a:defRPr/>
            </a:pPr>
            <a:r>
              <a:rPr lang="it-IT" sz="4000" b="1" dirty="0">
                <a:effectLst>
                  <a:outerShdw blurRad="38100" dist="38100" dir="2700000" algn="tl">
                    <a:srgbClr val="000000">
                      <a:alpha val="43137"/>
                    </a:srgbClr>
                  </a:outerShdw>
                </a:effectLst>
                <a:latin typeface="Arial" pitchFamily="34" charset="0"/>
                <a:ea typeface="Times New Roman" pitchFamily="18" charset="0"/>
                <a:cs typeface="+mn-cs"/>
              </a:rPr>
              <a:t>che togli i peccati del mondo, </a:t>
            </a:r>
          </a:p>
          <a:p>
            <a:pPr algn="just" eaLnBrk="0" hangingPunct="0">
              <a:defRPr/>
            </a:pPr>
            <a:r>
              <a:rPr lang="it-IT" sz="4000" b="1" dirty="0">
                <a:effectLst>
                  <a:outerShdw blurRad="38100" dist="38100" dir="2700000" algn="tl">
                    <a:srgbClr val="000000">
                      <a:alpha val="43137"/>
                    </a:srgbClr>
                  </a:outerShdw>
                </a:effectLst>
                <a:latin typeface="Arial" pitchFamily="34" charset="0"/>
                <a:ea typeface="Times New Roman" pitchFamily="18" charset="0"/>
                <a:cs typeface="+mn-cs"/>
              </a:rPr>
              <a:t>dona a noi la pace.</a:t>
            </a:r>
            <a:endParaRPr lang="it-IT" sz="4000" dirty="0">
              <a:effectLst>
                <a:outerShdw blurRad="38100" dist="38100" dir="2700000" algn="tl">
                  <a:srgbClr val="000000">
                    <a:alpha val="43137"/>
                  </a:srgbClr>
                </a:outerShdw>
              </a:effectLst>
              <a:latin typeface="Arial" pitchFamily="34" charset="0"/>
              <a:cs typeface="+mn-cs"/>
            </a:endParaRPr>
          </a:p>
        </p:txBody>
      </p:sp>
    </p:spTree>
  </p:cSld>
  <p:clrMapOvr>
    <a:masterClrMapping/>
  </p:clrMapOvr>
  <p:transition>
    <p:fade/>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1"/>
          <p:cNvSpPr>
            <a:spLocks noChangeArrowheads="1"/>
          </p:cNvSpPr>
          <p:nvPr/>
        </p:nvSpPr>
        <p:spPr bwMode="auto">
          <a:xfrm>
            <a:off x="785813" y="428625"/>
            <a:ext cx="7358062" cy="5262563"/>
          </a:xfrm>
          <a:prstGeom prst="rect">
            <a:avLst/>
          </a:prstGeom>
          <a:noFill/>
          <a:ln w="9525">
            <a:noFill/>
            <a:miter lim="800000"/>
            <a:headEnd/>
            <a:tailEnd/>
          </a:ln>
          <a:effectLst/>
        </p:spPr>
        <p:txBody>
          <a:bodyPr anchor="ctr">
            <a:spAutoFit/>
          </a:bodyPr>
          <a:lstStyle/>
          <a:p>
            <a:pPr algn="just">
              <a:defRPr/>
            </a:pPr>
            <a:r>
              <a:rPr lang="it-IT" sz="4000" dirty="0">
                <a:latin typeface="Arial" pitchFamily="34" charset="0"/>
                <a:ea typeface="Times New Roman" pitchFamily="18" charset="0"/>
                <a:cs typeface="+mn-cs"/>
              </a:rPr>
              <a:t>Beati gli invitati </a:t>
            </a:r>
          </a:p>
          <a:p>
            <a:pPr algn="just">
              <a:defRPr/>
            </a:pPr>
            <a:r>
              <a:rPr lang="it-IT" sz="4000" dirty="0">
                <a:latin typeface="Arial" pitchFamily="34" charset="0"/>
                <a:ea typeface="Times New Roman" pitchFamily="18" charset="0"/>
                <a:cs typeface="+mn-cs"/>
              </a:rPr>
              <a:t>alla Cena del Signore. </a:t>
            </a:r>
          </a:p>
          <a:p>
            <a:pPr algn="just">
              <a:defRPr/>
            </a:pPr>
            <a:r>
              <a:rPr lang="it-IT" sz="4000" dirty="0">
                <a:latin typeface="Arial" pitchFamily="34" charset="0"/>
                <a:ea typeface="Times New Roman" pitchFamily="18" charset="0"/>
                <a:cs typeface="+mn-cs"/>
              </a:rPr>
              <a:t>Ecco l’agnello di Dio, </a:t>
            </a:r>
          </a:p>
          <a:p>
            <a:pPr algn="just">
              <a:defRPr/>
            </a:pPr>
            <a:r>
              <a:rPr lang="it-IT" sz="4000" dirty="0">
                <a:latin typeface="Arial" pitchFamily="34" charset="0"/>
                <a:ea typeface="Times New Roman" pitchFamily="18" charset="0"/>
                <a:cs typeface="+mn-cs"/>
              </a:rPr>
              <a:t>che toglie i peccati del mondo.</a:t>
            </a:r>
          </a:p>
          <a:p>
            <a:pPr algn="just">
              <a:defRPr/>
            </a:pPr>
            <a:endParaRPr lang="it-IT" sz="1600" dirty="0">
              <a:latin typeface="Arial" pitchFamily="34" charset="0"/>
              <a:cs typeface="+mn-cs"/>
            </a:endParaRPr>
          </a:p>
          <a:p>
            <a:pPr algn="just" eaLnBrk="0" hangingPunct="0">
              <a:defRPr/>
            </a:pPr>
            <a:r>
              <a:rPr lang="it-IT" sz="4000" b="1" dirty="0">
                <a:effectLst>
                  <a:outerShdw blurRad="38100" dist="38100" dir="2700000" algn="tl">
                    <a:srgbClr val="000000">
                      <a:alpha val="43137"/>
                    </a:srgbClr>
                  </a:outerShdw>
                </a:effectLst>
                <a:latin typeface="Arial" pitchFamily="34" charset="0"/>
                <a:ea typeface="Times New Roman" pitchFamily="18" charset="0"/>
                <a:cs typeface="+mn-cs"/>
              </a:rPr>
              <a:t>O Signore, non son degno </a:t>
            </a:r>
          </a:p>
          <a:p>
            <a:pPr algn="just" eaLnBrk="0" hangingPunct="0">
              <a:defRPr/>
            </a:pPr>
            <a:r>
              <a:rPr lang="it-IT" sz="4000" b="1" dirty="0">
                <a:effectLst>
                  <a:outerShdw blurRad="38100" dist="38100" dir="2700000" algn="tl">
                    <a:srgbClr val="000000">
                      <a:alpha val="43137"/>
                    </a:srgbClr>
                  </a:outerShdw>
                </a:effectLst>
                <a:latin typeface="Arial" pitchFamily="34" charset="0"/>
                <a:ea typeface="Times New Roman" pitchFamily="18" charset="0"/>
                <a:cs typeface="+mn-cs"/>
              </a:rPr>
              <a:t>di partecipare alla tua mensa:</a:t>
            </a:r>
          </a:p>
          <a:p>
            <a:pPr algn="just" eaLnBrk="0" hangingPunct="0">
              <a:defRPr/>
            </a:pPr>
            <a:r>
              <a:rPr lang="it-IT" sz="4000" b="1" dirty="0">
                <a:effectLst>
                  <a:outerShdw blurRad="38100" dist="38100" dir="2700000" algn="tl">
                    <a:srgbClr val="000000">
                      <a:alpha val="43137"/>
                    </a:srgbClr>
                  </a:outerShdw>
                </a:effectLst>
                <a:latin typeface="Arial" pitchFamily="34" charset="0"/>
                <a:ea typeface="Times New Roman" pitchFamily="18" charset="0"/>
                <a:cs typeface="+mn-cs"/>
              </a:rPr>
              <a:t>ma di’ soltanto una parola </a:t>
            </a:r>
          </a:p>
          <a:p>
            <a:pPr algn="just" eaLnBrk="0" hangingPunct="0">
              <a:defRPr/>
            </a:pPr>
            <a:r>
              <a:rPr lang="it-IT" sz="4000" b="1" dirty="0">
                <a:effectLst>
                  <a:outerShdw blurRad="38100" dist="38100" dir="2700000" algn="tl">
                    <a:srgbClr val="000000">
                      <a:alpha val="43137"/>
                    </a:srgbClr>
                  </a:outerShdw>
                </a:effectLst>
                <a:latin typeface="Arial" pitchFamily="34" charset="0"/>
                <a:ea typeface="Times New Roman" pitchFamily="18" charset="0"/>
                <a:cs typeface="+mn-cs"/>
              </a:rPr>
              <a:t>e io sarò salvato.</a:t>
            </a:r>
            <a:endParaRPr lang="it-IT" sz="4000" dirty="0">
              <a:effectLst>
                <a:outerShdw blurRad="38100" dist="38100" dir="2700000" algn="tl">
                  <a:srgbClr val="000000">
                    <a:alpha val="43137"/>
                  </a:srgbClr>
                </a:outerShdw>
              </a:effectLst>
              <a:latin typeface="Arial" pitchFamily="34" charset="0"/>
              <a:cs typeface="+mn-cs"/>
            </a:endParaRPr>
          </a:p>
        </p:txBody>
      </p:sp>
    </p:spTree>
  </p:cSld>
  <p:clrMapOvr>
    <a:masterClrMapping/>
  </p:clrMapOvr>
  <p:transition>
    <p:fade/>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1"/>
          <p:cNvSpPr>
            <a:spLocks noChangeArrowheads="1"/>
          </p:cNvSpPr>
          <p:nvPr/>
        </p:nvSpPr>
        <p:spPr bwMode="auto">
          <a:xfrm>
            <a:off x="5357813" y="1214438"/>
            <a:ext cx="3286125" cy="4400550"/>
          </a:xfrm>
          <a:prstGeom prst="rect">
            <a:avLst/>
          </a:prstGeom>
          <a:noFill/>
          <a:ln w="9525">
            <a:noFill/>
            <a:miter lim="800000"/>
            <a:headEnd/>
            <a:tailEnd/>
          </a:ln>
        </p:spPr>
        <p:txBody>
          <a:bodyPr anchor="ctr">
            <a:spAutoFit/>
          </a:bodyPr>
          <a:lstStyle/>
          <a:p>
            <a:pPr algn="just" eaLnBrk="0" hangingPunct="0"/>
            <a:r>
              <a:rPr lang="it-IT" sz="4000">
                <a:latin typeface="Tahoma" pitchFamily="34" charset="0"/>
                <a:cs typeface="Tahoma" pitchFamily="34" charset="0"/>
              </a:rPr>
              <a:t>Venite, </a:t>
            </a:r>
          </a:p>
          <a:p>
            <a:pPr algn="just" eaLnBrk="0" hangingPunct="0"/>
            <a:r>
              <a:rPr lang="it-IT" sz="4000">
                <a:latin typeface="Tahoma" pitchFamily="34" charset="0"/>
                <a:cs typeface="Tahoma" pitchFamily="34" charset="0"/>
              </a:rPr>
              <a:t>fedeli, </a:t>
            </a:r>
          </a:p>
          <a:p>
            <a:pPr algn="just" eaLnBrk="0" hangingPunct="0"/>
            <a:r>
              <a:rPr lang="it-IT" sz="4000">
                <a:latin typeface="Tahoma" pitchFamily="34" charset="0"/>
                <a:cs typeface="Tahoma" pitchFamily="34" charset="0"/>
              </a:rPr>
              <a:t>l'angelo </a:t>
            </a:r>
          </a:p>
          <a:p>
            <a:pPr algn="just" eaLnBrk="0" hangingPunct="0"/>
            <a:r>
              <a:rPr lang="it-IT" sz="4000">
                <a:latin typeface="Tahoma" pitchFamily="34" charset="0"/>
                <a:cs typeface="Tahoma" pitchFamily="34" charset="0"/>
              </a:rPr>
              <a:t>ci invita, </a:t>
            </a:r>
          </a:p>
          <a:p>
            <a:pPr algn="just" eaLnBrk="0" hangingPunct="0"/>
            <a:r>
              <a:rPr lang="it-IT" sz="4000">
                <a:latin typeface="Tahoma" pitchFamily="34" charset="0"/>
                <a:cs typeface="Tahoma" pitchFamily="34" charset="0"/>
              </a:rPr>
              <a:t>venite, </a:t>
            </a:r>
          </a:p>
          <a:p>
            <a:pPr algn="just" eaLnBrk="0" hangingPunct="0"/>
            <a:r>
              <a:rPr lang="it-IT" sz="4000">
                <a:latin typeface="Tahoma" pitchFamily="34" charset="0"/>
                <a:cs typeface="Tahoma" pitchFamily="34" charset="0"/>
              </a:rPr>
              <a:t>venite </a:t>
            </a:r>
          </a:p>
          <a:p>
            <a:pPr algn="just" eaLnBrk="0" hangingPunct="0"/>
            <a:r>
              <a:rPr lang="it-IT" sz="4000">
                <a:latin typeface="Tahoma" pitchFamily="34" charset="0"/>
                <a:cs typeface="Tahoma" pitchFamily="34" charset="0"/>
              </a:rPr>
              <a:t>a Betlemme.</a:t>
            </a:r>
            <a:r>
              <a:rPr lang="it-IT" sz="4000" i="1">
                <a:latin typeface="Tahoma" pitchFamily="34" charset="0"/>
                <a:cs typeface="Tahoma" pitchFamily="34" charset="0"/>
              </a:rPr>
              <a:t> </a:t>
            </a:r>
            <a:endParaRPr lang="it-IT" sz="4000">
              <a:latin typeface="Tahoma" pitchFamily="34" charset="0"/>
              <a:cs typeface="Tahoma" pitchFamily="34" charset="0"/>
            </a:endParaRPr>
          </a:p>
        </p:txBody>
      </p:sp>
      <p:pic>
        <p:nvPicPr>
          <p:cNvPr id="106499" name="Immagine 2" descr="Campo dei pastori 2.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4572000" cy="6856413"/>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En blanco">
  <a:themeElements>
    <a:clrScheme name="En blanc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n blanco">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ca-ES"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ca-ES" sz="2400" b="0" i="0" u="none" strike="noStrike" cap="none" normalizeH="0" baseline="0" smtClean="0">
            <a:ln>
              <a:noFill/>
            </a:ln>
            <a:solidFill>
              <a:schemeClr val="tx1"/>
            </a:solidFill>
            <a:effectLst/>
            <a:latin typeface="Times"/>
          </a:defRPr>
        </a:defPPr>
      </a:lstStyle>
    </a:lnDef>
  </a:objectDefaults>
  <a:extraClrSchemeLst>
    <a:extraClrScheme>
      <a:clrScheme name="En blanc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n blanc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n blanc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n blanc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n blanc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n blanc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n blanco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n blanc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n blanc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n blanc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n blanc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n blanc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1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2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Solstizio">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2_En blanco">
  <a:themeElements>
    <a:clrScheme name="En blanc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n blanco">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ca-ES" sz="24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ca-ES" sz="24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En blanc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n blanc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n blanc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n blanc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n blanc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n blanc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n blanco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n blanc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n blanc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n blanc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n blanc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n blanc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3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4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7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Struttura predefinita">
  <a:themeElements>
    <a:clrScheme name="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Times New Roman"/>
        <a:ea typeface=""/>
        <a:cs typeface=""/>
      </a:majorFont>
      <a:minorFont>
        <a:latin typeface="Times New Roman"/>
        <a:ea typeface=""/>
        <a:cs typeface=""/>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En blanco">
  <a:themeElements>
    <a:clrScheme name="En blanc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n blanco">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ca-E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ca-ES" sz="2400" b="0" i="0" u="none" strike="noStrike" cap="none" normalizeH="0" baseline="0" smtClean="0">
            <a:ln>
              <a:noFill/>
            </a:ln>
            <a:solidFill>
              <a:schemeClr val="tx1"/>
            </a:solidFill>
            <a:effectLst/>
            <a:latin typeface="Times" charset="0"/>
          </a:defRPr>
        </a:defPPr>
      </a:lstStyle>
    </a:lnDef>
  </a:objectDefaults>
  <a:extraClrSchemeLst>
    <a:extraClrScheme>
      <a:clrScheme name="En blanc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n blanc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n blanc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n blanc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n blanc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n blanc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n blanco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n blanc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n blanc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n blanc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n blanc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n blanc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Struttura predefinita">
  <a:themeElements>
    <a:clrScheme name="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Times New Roman"/>
        <a:ea typeface=""/>
        <a:cs typeface=""/>
      </a:majorFont>
      <a:minorFont>
        <a:latin typeface="Times New Roman"/>
        <a:ea typeface=""/>
        <a:cs typeface=""/>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5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0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1678</TotalTime>
  <Words>2374</Words>
  <Application>Microsoft Office PowerPoint</Application>
  <PresentationFormat>Presentazione su schermo (4:3)</PresentationFormat>
  <Paragraphs>358</Paragraphs>
  <Slides>114</Slides>
  <Notes>2</Notes>
  <HiddenSlides>0</HiddenSlides>
  <MMClips>0</MMClips>
  <ScaleCrop>false</ScaleCrop>
  <HeadingPairs>
    <vt:vector size="4" baseType="variant">
      <vt:variant>
        <vt:lpstr>Tema</vt:lpstr>
      </vt:variant>
      <vt:variant>
        <vt:i4>15</vt:i4>
      </vt:variant>
      <vt:variant>
        <vt:lpstr>Titoli diapositive</vt:lpstr>
      </vt:variant>
      <vt:variant>
        <vt:i4>114</vt:i4>
      </vt:variant>
    </vt:vector>
  </HeadingPairs>
  <TitlesOfParts>
    <vt:vector size="129" baseType="lpstr">
      <vt:lpstr>En blanco</vt:lpstr>
      <vt:lpstr>2_Struttura predefinita</vt:lpstr>
      <vt:lpstr>1_En blanco</vt:lpstr>
      <vt:lpstr>Tema di Office</vt:lpstr>
      <vt:lpstr>3_Struttura predefinita</vt:lpstr>
      <vt:lpstr>2_Tema di Office</vt:lpstr>
      <vt:lpstr>1_Tema di Office</vt:lpstr>
      <vt:lpstr>5_Tema di Office</vt:lpstr>
      <vt:lpstr>10_Tema di Office</vt:lpstr>
      <vt:lpstr>11_Tema di Office</vt:lpstr>
      <vt:lpstr>12_Tema di Office</vt:lpstr>
      <vt:lpstr>2_En blanco</vt:lpstr>
      <vt:lpstr>3_Tema di Office</vt:lpstr>
      <vt:lpstr>4_Tema di Office</vt:lpstr>
      <vt:lpstr>7_Tema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Parrocchia della Cattedrale</dc:creator>
  <cp:keywords>Natale2;Premiazioni presepe</cp:keywords>
  <cp:lastModifiedBy>Me</cp:lastModifiedBy>
  <cp:revision>155</cp:revision>
  <dcterms:created xsi:type="dcterms:W3CDTF">2003-10-01T14:22:47Z</dcterms:created>
  <dcterms:modified xsi:type="dcterms:W3CDTF">2014-12-30T08:58:40Z</dcterms:modified>
</cp:coreProperties>
</file>